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8"/>
  </p:notesMasterIdLst>
  <p:sldIdLst>
    <p:sldId id="337" r:id="rId5"/>
    <p:sldId id="386" r:id="rId6"/>
    <p:sldId id="409" r:id="rId7"/>
    <p:sldId id="375" r:id="rId8"/>
    <p:sldId id="374" r:id="rId9"/>
    <p:sldId id="390" r:id="rId10"/>
    <p:sldId id="391" r:id="rId11"/>
    <p:sldId id="393" r:id="rId12"/>
    <p:sldId id="388" r:id="rId13"/>
    <p:sldId id="392" r:id="rId14"/>
    <p:sldId id="389" r:id="rId15"/>
    <p:sldId id="394" r:id="rId16"/>
    <p:sldId id="395" r:id="rId17"/>
    <p:sldId id="396" r:id="rId18"/>
    <p:sldId id="403" r:id="rId19"/>
    <p:sldId id="398" r:id="rId20"/>
    <p:sldId id="400" r:id="rId21"/>
    <p:sldId id="404" r:id="rId22"/>
    <p:sldId id="406" r:id="rId23"/>
    <p:sldId id="401" r:id="rId24"/>
    <p:sldId id="405" r:id="rId25"/>
    <p:sldId id="402" r:id="rId26"/>
    <p:sldId id="3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CFE"/>
    <a:srgbClr val="CFD1D3"/>
    <a:srgbClr val="5B9BD5"/>
    <a:srgbClr val="AAADB0"/>
    <a:srgbClr val="0064A2"/>
    <a:srgbClr val="9EA7B4"/>
    <a:srgbClr val="00A7FF"/>
    <a:srgbClr val="3A5199"/>
    <a:srgbClr val="00A7E1"/>
    <a:srgbClr val="4202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ECBA5B-E9B2-4619-A987-C1ACD3A52333}" v="3" dt="2022-02-23T13:05:14.227"/>
    <p1510:client id="{DEC19399-5548-425E-8FDC-1FD222EFD75A}" v="6" dt="2022-02-23T13:06:29.627"/>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5332" autoAdjust="0"/>
  </p:normalViewPr>
  <p:slideViewPr>
    <p:cSldViewPr snapToGrid="0">
      <p:cViewPr varScale="1">
        <p:scale>
          <a:sx n="86" d="100"/>
          <a:sy n="86" d="100"/>
        </p:scale>
        <p:origin x="528"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 Prestigio Solutions Olga Yaskova" userId="S::o.yaskova@prestigio.eu::f5b925f6-2e2d-4b68-926f-5865499a2537" providerId="AD" clId="Web-{DEC19399-5548-425E-8FDC-1FD222EFD75A}"/>
    <pc:docChg chg="modSld">
      <pc:chgData name="BA Prestigio Solutions Olga Yaskova" userId="S::o.yaskova@prestigio.eu::f5b925f6-2e2d-4b68-926f-5865499a2537" providerId="AD" clId="Web-{DEC19399-5548-425E-8FDC-1FD222EFD75A}" dt="2022-02-23T13:06:27.690" v="2"/>
      <pc:docMkLst>
        <pc:docMk/>
      </pc:docMkLst>
      <pc:sldChg chg="modSp">
        <pc:chgData name="BA Prestigio Solutions Olga Yaskova" userId="S::o.yaskova@prestigio.eu::f5b925f6-2e2d-4b68-926f-5865499a2537" providerId="AD" clId="Web-{DEC19399-5548-425E-8FDC-1FD222EFD75A}" dt="2022-02-23T13:06:13.017" v="0" actId="20577"/>
        <pc:sldMkLst>
          <pc:docMk/>
          <pc:sldMk cId="415010415" sldId="369"/>
        </pc:sldMkLst>
        <pc:spChg chg="mod">
          <ac:chgData name="BA Prestigio Solutions Olga Yaskova" userId="S::o.yaskova@prestigio.eu::f5b925f6-2e2d-4b68-926f-5865499a2537" providerId="AD" clId="Web-{DEC19399-5548-425E-8FDC-1FD222EFD75A}" dt="2022-02-23T13:06:13.017" v="0" actId="20577"/>
          <ac:spMkLst>
            <pc:docMk/>
            <pc:sldMk cId="415010415" sldId="369"/>
            <ac:spMk id="6" creationId="{A690D642-6C4E-EF4B-AA77-76669966E064}"/>
          </ac:spMkLst>
        </pc:spChg>
      </pc:sldChg>
      <pc:sldChg chg="modSp">
        <pc:chgData name="BA Prestigio Solutions Olga Yaskova" userId="S::o.yaskova@prestigio.eu::f5b925f6-2e2d-4b68-926f-5865499a2537" providerId="AD" clId="Web-{DEC19399-5548-425E-8FDC-1FD222EFD75A}" dt="2022-02-23T13:06:27.690" v="2"/>
        <pc:sldMkLst>
          <pc:docMk/>
          <pc:sldMk cId="3195206347" sldId="394"/>
        </pc:sldMkLst>
        <pc:graphicFrameChg chg="mod modGraphic">
          <ac:chgData name="BA Prestigio Solutions Olga Yaskova" userId="S::o.yaskova@prestigio.eu::f5b925f6-2e2d-4b68-926f-5865499a2537" providerId="AD" clId="Web-{DEC19399-5548-425E-8FDC-1FD222EFD75A}" dt="2022-02-23T13:06:27.690" v="2"/>
          <ac:graphicFrameMkLst>
            <pc:docMk/>
            <pc:sldMk cId="3195206347" sldId="394"/>
            <ac:graphicFrameMk id="6" creationId="{00000000-0000-0000-0000-000000000000}"/>
          </ac:graphicFrameMkLst>
        </pc:graphicFrameChg>
      </pc:sldChg>
    </pc:docChg>
  </pc:docChgLst>
  <pc:docChgLst>
    <pc:chgData name="BA Prestigio Solutions Olga Yaskova" userId="S::o.yaskova@prestigio.eu::f5b925f6-2e2d-4b68-926f-5865499a2537" providerId="AD" clId="Web-{22ECBA5B-E9B2-4619-A987-C1ACD3A52333}"/>
    <pc:docChg chg="modSld">
      <pc:chgData name="BA Prestigio Solutions Olga Yaskova" userId="S::o.yaskova@prestigio.eu::f5b925f6-2e2d-4b68-926f-5865499a2537" providerId="AD" clId="Web-{22ECBA5B-E9B2-4619-A987-C1ACD3A52333}" dt="2022-02-23T13:05:14.071" v="1" actId="20577"/>
      <pc:docMkLst>
        <pc:docMk/>
      </pc:docMkLst>
      <pc:sldChg chg="modSp">
        <pc:chgData name="BA Prestigio Solutions Olga Yaskova" userId="S::o.yaskova@prestigio.eu::f5b925f6-2e2d-4b68-926f-5865499a2537" providerId="AD" clId="Web-{22ECBA5B-E9B2-4619-A987-C1ACD3A52333}" dt="2022-02-23T13:05:14.071" v="1" actId="20577"/>
        <pc:sldMkLst>
          <pc:docMk/>
          <pc:sldMk cId="415010415" sldId="369"/>
        </pc:sldMkLst>
        <pc:spChg chg="mod">
          <ac:chgData name="BA Prestigio Solutions Olga Yaskova" userId="S::o.yaskova@prestigio.eu::f5b925f6-2e2d-4b68-926f-5865499a2537" providerId="AD" clId="Web-{22ECBA5B-E9B2-4619-A987-C1ACD3A52333}" dt="2022-02-23T13:05:14.071" v="1" actId="20577"/>
          <ac:spMkLst>
            <pc:docMk/>
            <pc:sldMk cId="415010415" sldId="369"/>
            <ac:spMk id="6" creationId="{A690D642-6C4E-EF4B-AA77-76669966E0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AD6AAC-1E91-42AD-A6B4-076E29366D2F}" type="datetimeFigureOut">
              <a:rPr lang="en-US" smtClean="0"/>
              <a:pPr/>
              <a:t>3/14/2023</a:t>
            </a:fld>
            <a:endParaRPr lang="en-US"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3ECEC-468C-46E5-B617-4794B0C0B375}" type="slidenum">
              <a:rPr lang="en-US" smtClean="0"/>
              <a:pPr/>
              <a:t>‹#›</a:t>
            </a:fld>
            <a:endParaRPr lang="en-US" dirty="0"/>
          </a:p>
        </p:txBody>
      </p:sp>
    </p:spTree>
    <p:extLst>
      <p:ext uri="{BB962C8B-B14F-4D97-AF65-F5344CB8AC3E}">
        <p14:creationId xmlns:p14="http://schemas.microsoft.com/office/powerpoint/2010/main" val="3629649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A1949EF1-1967-4C52-9940-3DAF24D852EE}"/>
              </a:ext>
            </a:extLst>
          </p:cNvPr>
          <p:cNvSpPr>
            <a:spLocks noChangeArrowheads="1"/>
          </p:cNvSpPr>
          <p:nvPr userDrawn="1"/>
        </p:nvSpPr>
        <p:spPr bwMode="auto">
          <a:xfrm>
            <a:off x="0" y="0"/>
            <a:ext cx="12192000" cy="6858000"/>
          </a:xfrm>
          <a:prstGeom prst="rect">
            <a:avLst/>
          </a:prstGeom>
          <a:gradFill>
            <a:gsLst>
              <a:gs pos="100000">
                <a:srgbClr val="0B0F13"/>
              </a:gs>
              <a:gs pos="0">
                <a:srgbClr val="0F1923">
                  <a:alpha val="70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6">
            <a:extLst>
              <a:ext uri="{FF2B5EF4-FFF2-40B4-BE49-F238E27FC236}">
                <a16:creationId xmlns:a16="http://schemas.microsoft.com/office/drawing/2014/main" id="{BF4502D1-FC06-49AC-A54C-2399473FE780}"/>
              </a:ext>
            </a:extLst>
          </p:cNvPr>
          <p:cNvSpPr>
            <a:spLocks noEditPoints="1"/>
          </p:cNvSpPr>
          <p:nvPr userDrawn="1"/>
        </p:nvSpPr>
        <p:spPr bwMode="auto">
          <a:xfrm>
            <a:off x="0" y="0"/>
            <a:ext cx="5101167" cy="5834592"/>
          </a:xfrm>
          <a:custGeom>
            <a:avLst/>
            <a:gdLst>
              <a:gd name="T0" fmla="*/ 21376 w 26778"/>
              <a:gd name="T1" fmla="*/ 0 h 30629"/>
              <a:gd name="T2" fmla="*/ 26039 w 26778"/>
              <a:gd name="T3" fmla="*/ 2203 h 30629"/>
              <a:gd name="T4" fmla="*/ 22637 w 26778"/>
              <a:gd name="T5" fmla="*/ 18963 h 30629"/>
              <a:gd name="T6" fmla="*/ 9789 w 26778"/>
              <a:gd name="T7" fmla="*/ 30349 h 30629"/>
              <a:gd name="T8" fmla="*/ 6419 w 26778"/>
              <a:gd name="T9" fmla="*/ 26964 h 30629"/>
              <a:gd name="T10" fmla="*/ 11245 w 26778"/>
              <a:gd name="T11" fmla="*/ 20960 h 30629"/>
              <a:gd name="T12" fmla="*/ 20646 w 26778"/>
              <a:gd name="T13" fmla="*/ 10596 h 30629"/>
              <a:gd name="T14" fmla="*/ 20856 w 26778"/>
              <a:gd name="T15" fmla="*/ 8680 h 30629"/>
              <a:gd name="T16" fmla="*/ 13738 w 26778"/>
              <a:gd name="T17" fmla="*/ 2275 h 30629"/>
              <a:gd name="T18" fmla="*/ 5996 w 26778"/>
              <a:gd name="T19" fmla="*/ 2272 h 30629"/>
              <a:gd name="T20" fmla="*/ 1800 w 26778"/>
              <a:gd name="T21" fmla="*/ 5725 h 30629"/>
              <a:gd name="T22" fmla="*/ 0 w 26778"/>
              <a:gd name="T23" fmla="*/ 0 h 30629"/>
              <a:gd name="T24" fmla="*/ 0 w 26778"/>
              <a:gd name="T25" fmla="*/ 21413 h 30629"/>
              <a:gd name="T26" fmla="*/ 62 w 26778"/>
              <a:gd name="T27" fmla="*/ 21128 h 30629"/>
              <a:gd name="T28" fmla="*/ 5996 w 26778"/>
              <a:gd name="T29" fmla="*/ 3749 h 30629"/>
              <a:gd name="T30" fmla="*/ 13738 w 26778"/>
              <a:gd name="T31" fmla="*/ 3747 h 30629"/>
              <a:gd name="T32" fmla="*/ 19382 w 26778"/>
              <a:gd name="T33" fmla="*/ 8680 h 30629"/>
              <a:gd name="T34" fmla="*/ 18487 w 26778"/>
              <a:gd name="T35" fmla="*/ 13664 h 30629"/>
              <a:gd name="T36" fmla="*/ 7092 w 26778"/>
              <a:gd name="T37" fmla="*/ 19483 h 30629"/>
              <a:gd name="T38" fmla="*/ 5070 w 26778"/>
              <a:gd name="T39" fmla="*/ 26225 h 30629"/>
              <a:gd name="T40" fmla="*/ 3043 w 26778"/>
              <a:gd name="T41" fmla="*/ 25084 h 30629"/>
              <a:gd name="T42" fmla="*/ 4697 w 26778"/>
              <a:gd name="T43" fmla="*/ 17267 h 30629"/>
              <a:gd name="T44" fmla="*/ 16318 w 26778"/>
              <a:gd name="T45" fmla="*/ 13203 h 30629"/>
              <a:gd name="T46" fmla="*/ 17163 w 26778"/>
              <a:gd name="T47" fmla="*/ 8698 h 30629"/>
              <a:gd name="T48" fmla="*/ 5996 w 26778"/>
              <a:gd name="T49" fmla="*/ 5965 h 30629"/>
              <a:gd name="T50" fmla="*/ 1863 w 26778"/>
              <a:gd name="T51" fmla="*/ 23202 h 30629"/>
              <a:gd name="T52" fmla="*/ 1762 w 26778"/>
              <a:gd name="T53" fmla="*/ 23680 h 30629"/>
              <a:gd name="T54" fmla="*/ 15502 w 26778"/>
              <a:gd name="T55" fmla="*/ 10071 h 30629"/>
              <a:gd name="T56" fmla="*/ 13628 w 26778"/>
              <a:gd name="T57" fmla="*/ 7456 h 30629"/>
              <a:gd name="T58" fmla="*/ 5027 w 26778"/>
              <a:gd name="T59" fmla="*/ 15777 h 30629"/>
              <a:gd name="T60" fmla="*/ 14883 w 26778"/>
              <a:gd name="T61" fmla="*/ 13065 h 30629"/>
              <a:gd name="T62" fmla="*/ 6382 w 26778"/>
              <a:gd name="T63" fmla="*/ 27141 h 30629"/>
              <a:gd name="T64" fmla="*/ 6556 w 26778"/>
              <a:gd name="T65" fmla="*/ 26320 h 3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78" h="30629">
                <a:moveTo>
                  <a:pt x="0" y="0"/>
                </a:moveTo>
                <a:lnTo>
                  <a:pt x="21376" y="0"/>
                </a:lnTo>
                <a:cubicBezTo>
                  <a:pt x="22998" y="606"/>
                  <a:pt x="24556" y="1344"/>
                  <a:pt x="26039" y="2202"/>
                </a:cubicBezTo>
                <a:lnTo>
                  <a:pt x="26039" y="2203"/>
                </a:lnTo>
                <a:cubicBezTo>
                  <a:pt x="26481" y="2458"/>
                  <a:pt x="26778" y="2935"/>
                  <a:pt x="26778" y="3482"/>
                </a:cubicBezTo>
                <a:cubicBezTo>
                  <a:pt x="26778" y="9113"/>
                  <a:pt x="25271" y="14401"/>
                  <a:pt x="22637" y="18963"/>
                </a:cubicBezTo>
                <a:cubicBezTo>
                  <a:pt x="19916" y="23678"/>
                  <a:pt x="15995" y="27608"/>
                  <a:pt x="11294" y="30333"/>
                </a:cubicBezTo>
                <a:cubicBezTo>
                  <a:pt x="10848" y="30604"/>
                  <a:pt x="10272" y="30629"/>
                  <a:pt x="9789" y="30349"/>
                </a:cubicBezTo>
                <a:cubicBezTo>
                  <a:pt x="8540" y="29627"/>
                  <a:pt x="7346" y="28819"/>
                  <a:pt x="6214" y="27934"/>
                </a:cubicBezTo>
                <a:lnTo>
                  <a:pt x="6419" y="26964"/>
                </a:lnTo>
                <a:lnTo>
                  <a:pt x="7689" y="20960"/>
                </a:lnTo>
                <a:lnTo>
                  <a:pt x="11245" y="20960"/>
                </a:lnTo>
                <a:cubicBezTo>
                  <a:pt x="15773" y="20960"/>
                  <a:pt x="18986" y="18412"/>
                  <a:pt x="19929" y="13970"/>
                </a:cubicBezTo>
                <a:lnTo>
                  <a:pt x="20646" y="10596"/>
                </a:lnTo>
                <a:cubicBezTo>
                  <a:pt x="20781" y="9960"/>
                  <a:pt x="20852" y="9330"/>
                  <a:pt x="20853" y="8680"/>
                </a:cubicBezTo>
                <a:lnTo>
                  <a:pt x="20856" y="8680"/>
                </a:lnTo>
                <a:cubicBezTo>
                  <a:pt x="20856" y="6557"/>
                  <a:pt x="20053" y="4952"/>
                  <a:pt x="18744" y="3870"/>
                </a:cubicBezTo>
                <a:cubicBezTo>
                  <a:pt x="17349" y="2718"/>
                  <a:pt x="15515" y="2278"/>
                  <a:pt x="13738" y="2275"/>
                </a:cubicBezTo>
                <a:lnTo>
                  <a:pt x="13738" y="2272"/>
                </a:lnTo>
                <a:lnTo>
                  <a:pt x="5996" y="2272"/>
                </a:lnTo>
                <a:cubicBezTo>
                  <a:pt x="3880" y="2272"/>
                  <a:pt x="2281" y="3636"/>
                  <a:pt x="1812" y="5678"/>
                </a:cubicBezTo>
                <a:cubicBezTo>
                  <a:pt x="1807" y="5694"/>
                  <a:pt x="1804" y="5709"/>
                  <a:pt x="1800" y="5725"/>
                </a:cubicBezTo>
                <a:lnTo>
                  <a:pt x="0" y="14208"/>
                </a:lnTo>
                <a:lnTo>
                  <a:pt x="0" y="0"/>
                </a:lnTo>
                <a:close/>
                <a:moveTo>
                  <a:pt x="0" y="21427"/>
                </a:moveTo>
                <a:lnTo>
                  <a:pt x="0" y="21413"/>
                </a:lnTo>
                <a:lnTo>
                  <a:pt x="62" y="21128"/>
                </a:lnTo>
                <a:lnTo>
                  <a:pt x="62" y="21128"/>
                </a:lnTo>
                <a:cubicBezTo>
                  <a:pt x="1187" y="15949"/>
                  <a:pt x="2488" y="9969"/>
                  <a:pt x="3248" y="6005"/>
                </a:cubicBezTo>
                <a:cubicBezTo>
                  <a:pt x="3565" y="4629"/>
                  <a:pt x="4565" y="3749"/>
                  <a:pt x="5996" y="3749"/>
                </a:cubicBezTo>
                <a:lnTo>
                  <a:pt x="13738" y="3749"/>
                </a:lnTo>
                <a:lnTo>
                  <a:pt x="13738" y="3747"/>
                </a:lnTo>
                <a:cubicBezTo>
                  <a:pt x="16865" y="3751"/>
                  <a:pt x="19379" y="5304"/>
                  <a:pt x="19379" y="8680"/>
                </a:cubicBezTo>
                <a:lnTo>
                  <a:pt x="19382" y="8680"/>
                </a:lnTo>
                <a:cubicBezTo>
                  <a:pt x="19381" y="9220"/>
                  <a:pt x="19315" y="9762"/>
                  <a:pt x="19203" y="10290"/>
                </a:cubicBezTo>
                <a:lnTo>
                  <a:pt x="18487" y="13664"/>
                </a:lnTo>
                <a:cubicBezTo>
                  <a:pt x="17687" y="17427"/>
                  <a:pt x="15077" y="19483"/>
                  <a:pt x="11245" y="19483"/>
                </a:cubicBezTo>
                <a:lnTo>
                  <a:pt x="7092" y="19483"/>
                </a:lnTo>
                <a:cubicBezTo>
                  <a:pt x="6718" y="19483"/>
                  <a:pt x="6409" y="19761"/>
                  <a:pt x="6361" y="20121"/>
                </a:cubicBezTo>
                <a:lnTo>
                  <a:pt x="5070" y="26225"/>
                </a:lnTo>
                <a:lnTo>
                  <a:pt x="4932" y="26875"/>
                </a:lnTo>
                <a:cubicBezTo>
                  <a:pt x="4278" y="26304"/>
                  <a:pt x="3647" y="25707"/>
                  <a:pt x="3043" y="25084"/>
                </a:cubicBezTo>
                <a:lnTo>
                  <a:pt x="3170" y="24483"/>
                </a:lnTo>
                <a:lnTo>
                  <a:pt x="4697" y="17267"/>
                </a:lnTo>
                <a:lnTo>
                  <a:pt x="11245" y="17267"/>
                </a:lnTo>
                <a:cubicBezTo>
                  <a:pt x="14053" y="17267"/>
                  <a:pt x="15742" y="15915"/>
                  <a:pt x="16318" y="13203"/>
                </a:cubicBezTo>
                <a:lnTo>
                  <a:pt x="17035" y="9829"/>
                </a:lnTo>
                <a:cubicBezTo>
                  <a:pt x="17119" y="9422"/>
                  <a:pt x="17162" y="9043"/>
                  <a:pt x="17163" y="8698"/>
                </a:cubicBezTo>
                <a:cubicBezTo>
                  <a:pt x="17170" y="6876"/>
                  <a:pt x="16028" y="5965"/>
                  <a:pt x="13738" y="5965"/>
                </a:cubicBezTo>
                <a:lnTo>
                  <a:pt x="5996" y="5965"/>
                </a:lnTo>
                <a:cubicBezTo>
                  <a:pt x="5604" y="5965"/>
                  <a:pt x="5489" y="6152"/>
                  <a:pt x="5408" y="6510"/>
                </a:cubicBezTo>
                <a:lnTo>
                  <a:pt x="1863" y="23202"/>
                </a:lnTo>
                <a:lnTo>
                  <a:pt x="1863" y="23202"/>
                </a:lnTo>
                <a:lnTo>
                  <a:pt x="1762" y="23680"/>
                </a:lnTo>
                <a:cubicBezTo>
                  <a:pt x="1141" y="22957"/>
                  <a:pt x="553" y="22205"/>
                  <a:pt x="0" y="21427"/>
                </a:cubicBezTo>
                <a:close/>
                <a:moveTo>
                  <a:pt x="15502" y="10071"/>
                </a:moveTo>
                <a:cubicBezTo>
                  <a:pt x="15551" y="9781"/>
                  <a:pt x="15601" y="9489"/>
                  <a:pt x="15602" y="9194"/>
                </a:cubicBezTo>
                <a:cubicBezTo>
                  <a:pt x="15606" y="8035"/>
                  <a:pt x="14953" y="7456"/>
                  <a:pt x="13628" y="7456"/>
                </a:cubicBezTo>
                <a:lnTo>
                  <a:pt x="6777" y="7456"/>
                </a:lnTo>
                <a:lnTo>
                  <a:pt x="5027" y="15777"/>
                </a:lnTo>
                <a:lnTo>
                  <a:pt x="11782" y="15777"/>
                </a:lnTo>
                <a:cubicBezTo>
                  <a:pt x="13569" y="15777"/>
                  <a:pt x="14517" y="14747"/>
                  <a:pt x="14883" y="13065"/>
                </a:cubicBezTo>
                <a:lnTo>
                  <a:pt x="15502" y="10071"/>
                </a:lnTo>
                <a:close/>
                <a:moveTo>
                  <a:pt x="6382" y="27141"/>
                </a:moveTo>
                <a:lnTo>
                  <a:pt x="6419" y="26964"/>
                </a:lnTo>
                <a:lnTo>
                  <a:pt x="6556" y="26320"/>
                </a:lnTo>
                <a:lnTo>
                  <a:pt x="6382" y="27141"/>
                </a:lnTo>
                <a:close/>
              </a:path>
            </a:pathLst>
          </a:custGeom>
          <a:gradFill flip="none" rotWithShape="1">
            <a:gsLst>
              <a:gs pos="100000">
                <a:srgbClr val="0B0F13">
                  <a:alpha val="60000"/>
                </a:srgbClr>
              </a:gs>
              <a:gs pos="0">
                <a:srgbClr val="0F1923">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2" name="Group 31"/>
          <p:cNvGrpSpPr/>
          <p:nvPr userDrawn="1"/>
        </p:nvGrpSpPr>
        <p:grpSpPr>
          <a:xfrm>
            <a:off x="3450875" y="2080720"/>
            <a:ext cx="5290248" cy="1071901"/>
            <a:chOff x="6931819" y="-1054294"/>
            <a:chExt cx="3884612" cy="787400"/>
          </a:xfrm>
          <a:solidFill>
            <a:schemeClr val="bg1">
              <a:lumMod val="95000"/>
            </a:schemeClr>
          </a:solidFill>
        </p:grpSpPr>
        <p:sp>
          <p:nvSpPr>
            <p:cNvPr id="33" name="Freeform 5"/>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Freeform 6"/>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Freeform 7"/>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94878690"/>
      </p:ext>
    </p:extLst>
  </p:cSld>
  <p:clrMapOvr>
    <a:masterClrMapping/>
  </p:clrMapOvr>
  <p:transition spd="slow">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Rectangle 3"/>
          <p:cNvSpPr/>
          <p:nvPr userDrawn="1"/>
        </p:nvSpPr>
        <p:spPr>
          <a:xfrm>
            <a:off x="3" y="0"/>
            <a:ext cx="12191999"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04104721"/>
      </p:ext>
    </p:extLst>
  </p:cSld>
  <p:clrMapOvr>
    <a:masterClrMapping/>
  </p:clrMapOvr>
  <p:transition spd="slow">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1BE52B-B189-4975-AD2E-3E4B673AE65D}"/>
              </a:ext>
            </a:extLst>
          </p:cNvPr>
          <p:cNvGrpSpPr/>
          <p:nvPr userDrawn="1"/>
        </p:nvGrpSpPr>
        <p:grpSpPr>
          <a:xfrm>
            <a:off x="10172435" y="409157"/>
            <a:ext cx="1490704" cy="302044"/>
            <a:chOff x="6931819" y="-1054294"/>
            <a:chExt cx="3884612" cy="787400"/>
          </a:xfrm>
          <a:solidFill>
            <a:srgbClr val="1D2228"/>
          </a:solidFill>
        </p:grpSpPr>
        <p:sp>
          <p:nvSpPr>
            <p:cNvPr id="6" name="Freeform 5">
              <a:extLst>
                <a:ext uri="{FF2B5EF4-FFF2-40B4-BE49-F238E27FC236}">
                  <a16:creationId xmlns:a16="http://schemas.microsoft.com/office/drawing/2014/main" id="{BD6E12A0-C606-4787-9A0E-B785158E5DF2}"/>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CFDC36D5-567A-4ABB-9BEE-84377674661F}"/>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73861770-7979-40B1-8193-93B4413F3684}"/>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8209725"/>
      </p:ext>
    </p:extLst>
  </p:cSld>
  <p:clrMapOvr>
    <a:masterClrMapping/>
  </p:clrMapOvr>
  <p:transition spd="slow">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77054"/>
      </p:ext>
    </p:extLst>
  </p:cSld>
  <p:clrMapOvr>
    <a:masterClrMapping/>
  </p:clrMapOvr>
  <p:transition spd="slow">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Титульный слайд">
    <p:bg>
      <p:bgPr>
        <a:solidFill>
          <a:srgbClr val="363E49"/>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15EC4010-19CE-4E8B-8111-D896F6EB44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9400" y="0"/>
            <a:ext cx="5562600" cy="6858000"/>
          </a:xfrm>
          <a:prstGeom prst="rect">
            <a:avLst/>
          </a:prstGeom>
        </p:spPr>
      </p:pic>
      <p:pic>
        <p:nvPicPr>
          <p:cNvPr id="8" name="Рисунок 7">
            <a:extLst>
              <a:ext uri="{FF2B5EF4-FFF2-40B4-BE49-F238E27FC236}">
                <a16:creationId xmlns:a16="http://schemas.microsoft.com/office/drawing/2014/main" id="{D728011A-B832-4E6B-99E9-51FEB4379F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3088" y="1750593"/>
            <a:ext cx="1786740" cy="654128"/>
          </a:xfrm>
          <a:prstGeom prst="rect">
            <a:avLst/>
          </a:prstGeom>
          <a:noFill/>
        </p:spPr>
      </p:pic>
    </p:spTree>
    <p:extLst>
      <p:ext uri="{BB962C8B-B14F-4D97-AF65-F5344CB8AC3E}">
        <p14:creationId xmlns:p14="http://schemas.microsoft.com/office/powerpoint/2010/main" val="2669404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Титульный слайд">
    <p:bg>
      <p:bgPr>
        <a:solidFill>
          <a:srgbClr val="363E49"/>
        </a:solid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8E59AB6-50C4-49A8-AC7F-FD24CC37CC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2" y="0"/>
            <a:ext cx="5957324" cy="6858000"/>
          </a:xfrm>
          <a:prstGeom prst="rect">
            <a:avLst/>
          </a:prstGeom>
        </p:spPr>
      </p:pic>
      <p:pic>
        <p:nvPicPr>
          <p:cNvPr id="6" name="Рисунок 5">
            <a:extLst>
              <a:ext uri="{FF2B5EF4-FFF2-40B4-BE49-F238E27FC236}">
                <a16:creationId xmlns:a16="http://schemas.microsoft.com/office/drawing/2014/main" id="{E2A04F5C-C7A4-4200-BEEB-E975C9F38C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13762" y="871929"/>
            <a:ext cx="997875" cy="365323"/>
          </a:xfrm>
          <a:prstGeom prst="rect">
            <a:avLst/>
          </a:prstGeom>
        </p:spPr>
      </p:pic>
    </p:spTree>
    <p:extLst>
      <p:ext uri="{BB962C8B-B14F-4D97-AF65-F5344CB8AC3E}">
        <p14:creationId xmlns:p14="http://schemas.microsoft.com/office/powerpoint/2010/main" val="2165946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Титульный слайд">
    <p:bg>
      <p:bgPr>
        <a:solidFill>
          <a:srgbClr val="363E49"/>
        </a:solid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1D83667-0BEC-4B5D-91FC-611D5EAE1D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957324" cy="6858000"/>
          </a:xfrm>
          <a:prstGeom prst="rect">
            <a:avLst/>
          </a:prstGeom>
        </p:spPr>
      </p:pic>
      <p:pic>
        <p:nvPicPr>
          <p:cNvPr id="4" name="Рисунок 3">
            <a:extLst>
              <a:ext uri="{FF2B5EF4-FFF2-40B4-BE49-F238E27FC236}">
                <a16:creationId xmlns:a16="http://schemas.microsoft.com/office/drawing/2014/main" id="{ECEC3BE4-AC12-4186-A6E5-ECB96B37DE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3088" y="5669717"/>
            <a:ext cx="997875" cy="365323"/>
          </a:xfrm>
          <a:prstGeom prst="rect">
            <a:avLst/>
          </a:prstGeom>
        </p:spPr>
      </p:pic>
    </p:spTree>
    <p:extLst>
      <p:ext uri="{BB962C8B-B14F-4D97-AF65-F5344CB8AC3E}">
        <p14:creationId xmlns:p14="http://schemas.microsoft.com/office/powerpoint/2010/main" val="353424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A1949EF1-1967-4C52-9940-3DAF24D852EE}"/>
              </a:ext>
            </a:extLst>
          </p:cNvPr>
          <p:cNvSpPr>
            <a:spLocks noChangeArrowheads="1"/>
          </p:cNvSpPr>
          <p:nvPr userDrawn="1"/>
        </p:nvSpPr>
        <p:spPr bwMode="auto">
          <a:xfrm>
            <a:off x="0" y="0"/>
            <a:ext cx="12192000"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Freeform 7">
            <a:extLst>
              <a:ext uri="{FF2B5EF4-FFF2-40B4-BE49-F238E27FC236}">
                <a16:creationId xmlns:a16="http://schemas.microsoft.com/office/drawing/2014/main" id="{9526A626-D064-437A-8D85-522F00A662CC}"/>
              </a:ext>
            </a:extLst>
          </p:cNvPr>
          <p:cNvSpPr>
            <a:spLocks noEditPoints="1"/>
          </p:cNvSpPr>
          <p:nvPr userDrawn="1"/>
        </p:nvSpPr>
        <p:spPr bwMode="auto">
          <a:xfrm>
            <a:off x="0" y="0"/>
            <a:ext cx="5101167" cy="5834592"/>
          </a:xfrm>
          <a:custGeom>
            <a:avLst/>
            <a:gdLst>
              <a:gd name="T0" fmla="*/ 5219 w 26778"/>
              <a:gd name="T1" fmla="*/ 0 h 30629"/>
              <a:gd name="T2" fmla="*/ 0 w 26778"/>
              <a:gd name="T3" fmla="*/ 0 h 30629"/>
              <a:gd name="T4" fmla="*/ 21376 w 26778"/>
              <a:gd name="T5" fmla="*/ 0 h 30629"/>
              <a:gd name="T6" fmla="*/ 26039 w 26778"/>
              <a:gd name="T7" fmla="*/ 2203 h 30629"/>
              <a:gd name="T8" fmla="*/ 22637 w 26778"/>
              <a:gd name="T9" fmla="*/ 18963 h 30629"/>
              <a:gd name="T10" fmla="*/ 9789 w 26778"/>
              <a:gd name="T11" fmla="*/ 30349 h 30629"/>
              <a:gd name="T12" fmla="*/ 4932 w 26778"/>
              <a:gd name="T13" fmla="*/ 26875 h 30629"/>
              <a:gd name="T14" fmla="*/ 6361 w 26778"/>
              <a:gd name="T15" fmla="*/ 20121 h 30629"/>
              <a:gd name="T16" fmla="*/ 11245 w 26778"/>
              <a:gd name="T17" fmla="*/ 19483 h 30629"/>
              <a:gd name="T18" fmla="*/ 19203 w 26778"/>
              <a:gd name="T19" fmla="*/ 10290 h 30629"/>
              <a:gd name="T20" fmla="*/ 19379 w 26778"/>
              <a:gd name="T21" fmla="*/ 8680 h 30629"/>
              <a:gd name="T22" fmla="*/ 13738 w 26778"/>
              <a:gd name="T23" fmla="*/ 3749 h 30629"/>
              <a:gd name="T24" fmla="*/ 3248 w 26778"/>
              <a:gd name="T25" fmla="*/ 6005 h 30629"/>
              <a:gd name="T26" fmla="*/ 62 w 26778"/>
              <a:gd name="T27" fmla="*/ 21128 h 30629"/>
              <a:gd name="T28" fmla="*/ 51 w 26778"/>
              <a:gd name="T29" fmla="*/ 21178 h 30629"/>
              <a:gd name="T30" fmla="*/ 37 w 26778"/>
              <a:gd name="T31" fmla="*/ 21240 h 30629"/>
              <a:gd name="T32" fmla="*/ 24 w 26778"/>
              <a:gd name="T33" fmla="*/ 21301 h 30629"/>
              <a:gd name="T34" fmla="*/ 11 w 26778"/>
              <a:gd name="T35" fmla="*/ 21362 h 30629"/>
              <a:gd name="T36" fmla="*/ 0 w 26778"/>
              <a:gd name="T37" fmla="*/ 21411 h 30629"/>
              <a:gd name="T38" fmla="*/ 1800 w 26778"/>
              <a:gd name="T39" fmla="*/ 5725 h 30629"/>
              <a:gd name="T40" fmla="*/ 5996 w 26778"/>
              <a:gd name="T41" fmla="*/ 2272 h 30629"/>
              <a:gd name="T42" fmla="*/ 13738 w 26778"/>
              <a:gd name="T43" fmla="*/ 2275 h 30629"/>
              <a:gd name="T44" fmla="*/ 20856 w 26778"/>
              <a:gd name="T45" fmla="*/ 8680 h 30629"/>
              <a:gd name="T46" fmla="*/ 20646 w 26778"/>
              <a:gd name="T47" fmla="*/ 10596 h 30629"/>
              <a:gd name="T48" fmla="*/ 11245 w 26778"/>
              <a:gd name="T49" fmla="*/ 20960 h 30629"/>
              <a:gd name="T50" fmla="*/ 6556 w 26778"/>
              <a:gd name="T51" fmla="*/ 26320 h 30629"/>
              <a:gd name="T52" fmla="*/ 25301 w 26778"/>
              <a:gd name="T53" fmla="*/ 3482 h 30629"/>
              <a:gd name="T54" fmla="*/ 15837 w 26778"/>
              <a:gd name="T55" fmla="*/ 0 h 30629"/>
              <a:gd name="T56" fmla="*/ 3043 w 26778"/>
              <a:gd name="T57" fmla="*/ 25084 h 30629"/>
              <a:gd name="T58" fmla="*/ 1863 w 26778"/>
              <a:gd name="T59" fmla="*/ 23202 h 30629"/>
              <a:gd name="T60" fmla="*/ 5408 w 26778"/>
              <a:gd name="T61" fmla="*/ 6510 h 30629"/>
              <a:gd name="T62" fmla="*/ 13738 w 26778"/>
              <a:gd name="T63" fmla="*/ 5965 h 30629"/>
              <a:gd name="T64" fmla="*/ 17035 w 26778"/>
              <a:gd name="T65" fmla="*/ 9829 h 30629"/>
              <a:gd name="T66" fmla="*/ 11245 w 26778"/>
              <a:gd name="T67" fmla="*/ 17267 h 30629"/>
              <a:gd name="T68" fmla="*/ 3170 w 26778"/>
              <a:gd name="T69" fmla="*/ 24483 h 30629"/>
              <a:gd name="T70" fmla="*/ 15602 w 26778"/>
              <a:gd name="T71" fmla="*/ 9194 h 30629"/>
              <a:gd name="T72" fmla="*/ 6777 w 26778"/>
              <a:gd name="T73" fmla="*/ 7456 h 30629"/>
              <a:gd name="T74" fmla="*/ 11782 w 26778"/>
              <a:gd name="T75" fmla="*/ 15777 h 30629"/>
              <a:gd name="T76" fmla="*/ 15502 w 26778"/>
              <a:gd name="T77" fmla="*/ 10071 h 3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78" h="30629">
                <a:moveTo>
                  <a:pt x="0" y="0"/>
                </a:moveTo>
                <a:lnTo>
                  <a:pt x="5219" y="0"/>
                </a:lnTo>
                <a:cubicBezTo>
                  <a:pt x="3417" y="327"/>
                  <a:pt x="1672" y="817"/>
                  <a:pt x="0" y="1455"/>
                </a:cubicBezTo>
                <a:lnTo>
                  <a:pt x="0" y="0"/>
                </a:lnTo>
                <a:close/>
                <a:moveTo>
                  <a:pt x="15837" y="0"/>
                </a:moveTo>
                <a:lnTo>
                  <a:pt x="21376" y="0"/>
                </a:lnTo>
                <a:cubicBezTo>
                  <a:pt x="22998" y="606"/>
                  <a:pt x="24556" y="1344"/>
                  <a:pt x="26039" y="2202"/>
                </a:cubicBezTo>
                <a:lnTo>
                  <a:pt x="26039" y="2203"/>
                </a:lnTo>
                <a:cubicBezTo>
                  <a:pt x="26481" y="2458"/>
                  <a:pt x="26778" y="2935"/>
                  <a:pt x="26778" y="3482"/>
                </a:cubicBezTo>
                <a:cubicBezTo>
                  <a:pt x="26778" y="9113"/>
                  <a:pt x="25271" y="14401"/>
                  <a:pt x="22637" y="18963"/>
                </a:cubicBezTo>
                <a:cubicBezTo>
                  <a:pt x="19916" y="23678"/>
                  <a:pt x="15995" y="27608"/>
                  <a:pt x="11294" y="30333"/>
                </a:cubicBezTo>
                <a:cubicBezTo>
                  <a:pt x="10848" y="30604"/>
                  <a:pt x="10272" y="30629"/>
                  <a:pt x="9789" y="30349"/>
                </a:cubicBezTo>
                <a:cubicBezTo>
                  <a:pt x="8540" y="29627"/>
                  <a:pt x="7346" y="28819"/>
                  <a:pt x="6214" y="27934"/>
                </a:cubicBezTo>
                <a:cubicBezTo>
                  <a:pt x="5777" y="27593"/>
                  <a:pt x="5350" y="27239"/>
                  <a:pt x="4932" y="26875"/>
                </a:cubicBezTo>
                <a:lnTo>
                  <a:pt x="5070" y="26225"/>
                </a:lnTo>
                <a:lnTo>
                  <a:pt x="6361" y="20121"/>
                </a:lnTo>
                <a:cubicBezTo>
                  <a:pt x="6409" y="19761"/>
                  <a:pt x="6718" y="19483"/>
                  <a:pt x="7092" y="19483"/>
                </a:cubicBezTo>
                <a:lnTo>
                  <a:pt x="11245" y="19483"/>
                </a:lnTo>
                <a:cubicBezTo>
                  <a:pt x="15077" y="19483"/>
                  <a:pt x="17687" y="17427"/>
                  <a:pt x="18487" y="13664"/>
                </a:cubicBezTo>
                <a:lnTo>
                  <a:pt x="19203" y="10290"/>
                </a:lnTo>
                <a:cubicBezTo>
                  <a:pt x="19315" y="9762"/>
                  <a:pt x="19381" y="9220"/>
                  <a:pt x="19382" y="8680"/>
                </a:cubicBezTo>
                <a:lnTo>
                  <a:pt x="19379" y="8680"/>
                </a:lnTo>
                <a:cubicBezTo>
                  <a:pt x="19379" y="5304"/>
                  <a:pt x="16865" y="3751"/>
                  <a:pt x="13738" y="3747"/>
                </a:cubicBezTo>
                <a:lnTo>
                  <a:pt x="13738" y="3749"/>
                </a:lnTo>
                <a:lnTo>
                  <a:pt x="5996" y="3749"/>
                </a:lnTo>
                <a:cubicBezTo>
                  <a:pt x="4565" y="3749"/>
                  <a:pt x="3565" y="4629"/>
                  <a:pt x="3248" y="6005"/>
                </a:cubicBezTo>
                <a:cubicBezTo>
                  <a:pt x="2488" y="9969"/>
                  <a:pt x="1187" y="15949"/>
                  <a:pt x="62" y="21128"/>
                </a:cubicBezTo>
                <a:lnTo>
                  <a:pt x="62" y="21128"/>
                </a:lnTo>
                <a:lnTo>
                  <a:pt x="57" y="21148"/>
                </a:lnTo>
                <a:lnTo>
                  <a:pt x="51" y="21178"/>
                </a:lnTo>
                <a:lnTo>
                  <a:pt x="44" y="21209"/>
                </a:lnTo>
                <a:lnTo>
                  <a:pt x="37" y="21240"/>
                </a:lnTo>
                <a:lnTo>
                  <a:pt x="31" y="21270"/>
                </a:lnTo>
                <a:lnTo>
                  <a:pt x="24" y="21301"/>
                </a:lnTo>
                <a:lnTo>
                  <a:pt x="17" y="21331"/>
                </a:lnTo>
                <a:lnTo>
                  <a:pt x="11" y="21362"/>
                </a:lnTo>
                <a:lnTo>
                  <a:pt x="4" y="21392"/>
                </a:lnTo>
                <a:lnTo>
                  <a:pt x="0" y="21411"/>
                </a:lnTo>
                <a:lnTo>
                  <a:pt x="0" y="14208"/>
                </a:lnTo>
                <a:lnTo>
                  <a:pt x="1800" y="5725"/>
                </a:lnTo>
                <a:cubicBezTo>
                  <a:pt x="1804" y="5709"/>
                  <a:pt x="1807" y="5694"/>
                  <a:pt x="1812" y="5678"/>
                </a:cubicBezTo>
                <a:cubicBezTo>
                  <a:pt x="2281" y="3636"/>
                  <a:pt x="3880" y="2272"/>
                  <a:pt x="5996" y="2272"/>
                </a:cubicBezTo>
                <a:lnTo>
                  <a:pt x="13738" y="2272"/>
                </a:lnTo>
                <a:lnTo>
                  <a:pt x="13738" y="2275"/>
                </a:lnTo>
                <a:cubicBezTo>
                  <a:pt x="15515" y="2278"/>
                  <a:pt x="17349" y="2718"/>
                  <a:pt x="18744" y="3870"/>
                </a:cubicBezTo>
                <a:cubicBezTo>
                  <a:pt x="20053" y="4952"/>
                  <a:pt x="20856" y="6557"/>
                  <a:pt x="20856" y="8680"/>
                </a:cubicBezTo>
                <a:lnTo>
                  <a:pt x="20853" y="8680"/>
                </a:lnTo>
                <a:cubicBezTo>
                  <a:pt x="20852" y="9330"/>
                  <a:pt x="20781" y="9960"/>
                  <a:pt x="20646" y="10596"/>
                </a:cubicBezTo>
                <a:lnTo>
                  <a:pt x="19929" y="13970"/>
                </a:lnTo>
                <a:cubicBezTo>
                  <a:pt x="18986" y="18412"/>
                  <a:pt x="15773" y="20960"/>
                  <a:pt x="11245" y="20960"/>
                </a:cubicBezTo>
                <a:lnTo>
                  <a:pt x="7689" y="20960"/>
                </a:lnTo>
                <a:lnTo>
                  <a:pt x="6556" y="26320"/>
                </a:lnTo>
                <a:cubicBezTo>
                  <a:pt x="7799" y="27341"/>
                  <a:pt x="9127" y="28264"/>
                  <a:pt x="10528" y="29074"/>
                </a:cubicBezTo>
                <a:cubicBezTo>
                  <a:pt x="19359" y="23966"/>
                  <a:pt x="25301" y="14418"/>
                  <a:pt x="25301" y="3482"/>
                </a:cubicBezTo>
                <a:lnTo>
                  <a:pt x="25301" y="3477"/>
                </a:lnTo>
                <a:cubicBezTo>
                  <a:pt x="22418" y="1810"/>
                  <a:pt x="19228" y="616"/>
                  <a:pt x="15837" y="0"/>
                </a:cubicBezTo>
                <a:close/>
                <a:moveTo>
                  <a:pt x="3170" y="24483"/>
                </a:moveTo>
                <a:lnTo>
                  <a:pt x="3043" y="25084"/>
                </a:lnTo>
                <a:cubicBezTo>
                  <a:pt x="2602" y="24629"/>
                  <a:pt x="2175" y="24161"/>
                  <a:pt x="1762" y="23680"/>
                </a:cubicBezTo>
                <a:lnTo>
                  <a:pt x="1863" y="23202"/>
                </a:lnTo>
                <a:lnTo>
                  <a:pt x="1863" y="23202"/>
                </a:lnTo>
                <a:lnTo>
                  <a:pt x="5408" y="6510"/>
                </a:lnTo>
                <a:cubicBezTo>
                  <a:pt x="5489" y="6152"/>
                  <a:pt x="5604" y="5965"/>
                  <a:pt x="5996" y="5965"/>
                </a:cubicBezTo>
                <a:lnTo>
                  <a:pt x="13738" y="5965"/>
                </a:lnTo>
                <a:cubicBezTo>
                  <a:pt x="16028" y="5965"/>
                  <a:pt x="17170" y="6876"/>
                  <a:pt x="17163" y="8698"/>
                </a:cubicBezTo>
                <a:cubicBezTo>
                  <a:pt x="17162" y="9043"/>
                  <a:pt x="17119" y="9422"/>
                  <a:pt x="17035" y="9829"/>
                </a:cubicBezTo>
                <a:lnTo>
                  <a:pt x="16318" y="13203"/>
                </a:lnTo>
                <a:cubicBezTo>
                  <a:pt x="15742" y="15915"/>
                  <a:pt x="14053" y="17267"/>
                  <a:pt x="11245" y="17267"/>
                </a:cubicBezTo>
                <a:lnTo>
                  <a:pt x="4697" y="17267"/>
                </a:lnTo>
                <a:lnTo>
                  <a:pt x="3170" y="24483"/>
                </a:lnTo>
                <a:close/>
                <a:moveTo>
                  <a:pt x="15502" y="10071"/>
                </a:moveTo>
                <a:cubicBezTo>
                  <a:pt x="15551" y="9781"/>
                  <a:pt x="15601" y="9489"/>
                  <a:pt x="15602" y="9194"/>
                </a:cubicBezTo>
                <a:cubicBezTo>
                  <a:pt x="15606" y="8035"/>
                  <a:pt x="14953" y="7456"/>
                  <a:pt x="13628" y="7456"/>
                </a:cubicBezTo>
                <a:lnTo>
                  <a:pt x="6777" y="7456"/>
                </a:lnTo>
                <a:lnTo>
                  <a:pt x="5027" y="15777"/>
                </a:lnTo>
                <a:lnTo>
                  <a:pt x="11782" y="15777"/>
                </a:lnTo>
                <a:cubicBezTo>
                  <a:pt x="13569" y="15777"/>
                  <a:pt x="14517" y="14747"/>
                  <a:pt x="14883" y="13065"/>
                </a:cubicBezTo>
                <a:lnTo>
                  <a:pt x="15502" y="10071"/>
                </a:lnTo>
                <a:close/>
              </a:path>
            </a:pathLst>
          </a:custGeom>
          <a:gradFill flip="none" rotWithShape="1">
            <a:gsLst>
              <a:gs pos="100000">
                <a:srgbClr val="0B0F13">
                  <a:alpha val="60000"/>
                </a:srgbClr>
              </a:gs>
              <a:gs pos="0">
                <a:srgbClr val="0F1923">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5C900407-844E-4767-8C49-4B2F85B062D9}"/>
              </a:ext>
            </a:extLst>
          </p:cNvPr>
          <p:cNvGrpSpPr/>
          <p:nvPr userDrawn="1"/>
        </p:nvGrpSpPr>
        <p:grpSpPr>
          <a:xfrm>
            <a:off x="3450875" y="2080720"/>
            <a:ext cx="5290248" cy="1071901"/>
            <a:chOff x="6931819" y="-1054294"/>
            <a:chExt cx="3884612" cy="787400"/>
          </a:xfrm>
          <a:solidFill>
            <a:schemeClr val="bg1">
              <a:lumMod val="95000"/>
            </a:schemeClr>
          </a:solidFill>
        </p:grpSpPr>
        <p:sp>
          <p:nvSpPr>
            <p:cNvPr id="11" name="Freeform 5">
              <a:extLst>
                <a:ext uri="{FF2B5EF4-FFF2-40B4-BE49-F238E27FC236}">
                  <a16:creationId xmlns:a16="http://schemas.microsoft.com/office/drawing/2014/main" id="{14154AF8-3EB8-4827-9F82-8D421CABF301}"/>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Freeform 6">
              <a:extLst>
                <a:ext uri="{FF2B5EF4-FFF2-40B4-BE49-F238E27FC236}">
                  <a16:creationId xmlns:a16="http://schemas.microsoft.com/office/drawing/2014/main" id="{5C44B80E-BD4D-4AF5-B8E7-E098386D847D}"/>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reeform 7">
              <a:extLst>
                <a:ext uri="{FF2B5EF4-FFF2-40B4-BE49-F238E27FC236}">
                  <a16:creationId xmlns:a16="http://schemas.microsoft.com/office/drawing/2014/main" id="{CABE8B51-4B32-48D2-871A-A31393FD78AA}"/>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709627575"/>
      </p:ext>
    </p:extLst>
  </p:cSld>
  <p:clrMapOvr>
    <a:masterClrMapping/>
  </p:clrMapOvr>
  <p:transition spd="slow">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A1949EF1-1967-4C52-9940-3DAF24D852EE}"/>
              </a:ext>
            </a:extLst>
          </p:cNvPr>
          <p:cNvSpPr>
            <a:spLocks noChangeArrowheads="1"/>
          </p:cNvSpPr>
          <p:nvPr userDrawn="1"/>
        </p:nvSpPr>
        <p:spPr bwMode="auto">
          <a:xfrm>
            <a:off x="0" y="0"/>
            <a:ext cx="12192000" cy="6858000"/>
          </a:xfrm>
          <a:prstGeom prst="rect">
            <a:avLst/>
          </a:prstGeom>
          <a:gradFill>
            <a:gsLst>
              <a:gs pos="100000">
                <a:schemeClr val="bg1">
                  <a:lumMod val="85000"/>
                </a:schemeClr>
              </a:gs>
              <a:gs pos="0">
                <a:schemeClr val="bg1">
                  <a:lumMod val="9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6">
            <a:extLst>
              <a:ext uri="{FF2B5EF4-FFF2-40B4-BE49-F238E27FC236}">
                <a16:creationId xmlns:a16="http://schemas.microsoft.com/office/drawing/2014/main" id="{BF4502D1-FC06-49AC-A54C-2399473FE780}"/>
              </a:ext>
            </a:extLst>
          </p:cNvPr>
          <p:cNvSpPr>
            <a:spLocks noEditPoints="1"/>
          </p:cNvSpPr>
          <p:nvPr userDrawn="1"/>
        </p:nvSpPr>
        <p:spPr bwMode="auto">
          <a:xfrm>
            <a:off x="0" y="0"/>
            <a:ext cx="5101167" cy="5834592"/>
          </a:xfrm>
          <a:custGeom>
            <a:avLst/>
            <a:gdLst>
              <a:gd name="T0" fmla="*/ 21376 w 26778"/>
              <a:gd name="T1" fmla="*/ 0 h 30629"/>
              <a:gd name="T2" fmla="*/ 26039 w 26778"/>
              <a:gd name="T3" fmla="*/ 2203 h 30629"/>
              <a:gd name="T4" fmla="*/ 22637 w 26778"/>
              <a:gd name="T5" fmla="*/ 18963 h 30629"/>
              <a:gd name="T6" fmla="*/ 9789 w 26778"/>
              <a:gd name="T7" fmla="*/ 30349 h 30629"/>
              <a:gd name="T8" fmla="*/ 6419 w 26778"/>
              <a:gd name="T9" fmla="*/ 26964 h 30629"/>
              <a:gd name="T10" fmla="*/ 11245 w 26778"/>
              <a:gd name="T11" fmla="*/ 20960 h 30629"/>
              <a:gd name="T12" fmla="*/ 20646 w 26778"/>
              <a:gd name="T13" fmla="*/ 10596 h 30629"/>
              <a:gd name="T14" fmla="*/ 20856 w 26778"/>
              <a:gd name="T15" fmla="*/ 8680 h 30629"/>
              <a:gd name="T16" fmla="*/ 13738 w 26778"/>
              <a:gd name="T17" fmla="*/ 2275 h 30629"/>
              <a:gd name="T18" fmla="*/ 5996 w 26778"/>
              <a:gd name="T19" fmla="*/ 2272 h 30629"/>
              <a:gd name="T20" fmla="*/ 1800 w 26778"/>
              <a:gd name="T21" fmla="*/ 5725 h 30629"/>
              <a:gd name="T22" fmla="*/ 0 w 26778"/>
              <a:gd name="T23" fmla="*/ 0 h 30629"/>
              <a:gd name="T24" fmla="*/ 0 w 26778"/>
              <a:gd name="T25" fmla="*/ 21413 h 30629"/>
              <a:gd name="T26" fmla="*/ 62 w 26778"/>
              <a:gd name="T27" fmla="*/ 21128 h 30629"/>
              <a:gd name="T28" fmla="*/ 5996 w 26778"/>
              <a:gd name="T29" fmla="*/ 3749 h 30629"/>
              <a:gd name="T30" fmla="*/ 13738 w 26778"/>
              <a:gd name="T31" fmla="*/ 3747 h 30629"/>
              <a:gd name="T32" fmla="*/ 19382 w 26778"/>
              <a:gd name="T33" fmla="*/ 8680 h 30629"/>
              <a:gd name="T34" fmla="*/ 18487 w 26778"/>
              <a:gd name="T35" fmla="*/ 13664 h 30629"/>
              <a:gd name="T36" fmla="*/ 7092 w 26778"/>
              <a:gd name="T37" fmla="*/ 19483 h 30629"/>
              <a:gd name="T38" fmla="*/ 5070 w 26778"/>
              <a:gd name="T39" fmla="*/ 26225 h 30629"/>
              <a:gd name="T40" fmla="*/ 3043 w 26778"/>
              <a:gd name="T41" fmla="*/ 25084 h 30629"/>
              <a:gd name="T42" fmla="*/ 4697 w 26778"/>
              <a:gd name="T43" fmla="*/ 17267 h 30629"/>
              <a:gd name="T44" fmla="*/ 16318 w 26778"/>
              <a:gd name="T45" fmla="*/ 13203 h 30629"/>
              <a:gd name="T46" fmla="*/ 17163 w 26778"/>
              <a:gd name="T47" fmla="*/ 8698 h 30629"/>
              <a:gd name="T48" fmla="*/ 5996 w 26778"/>
              <a:gd name="T49" fmla="*/ 5965 h 30629"/>
              <a:gd name="T50" fmla="*/ 1863 w 26778"/>
              <a:gd name="T51" fmla="*/ 23202 h 30629"/>
              <a:gd name="T52" fmla="*/ 1762 w 26778"/>
              <a:gd name="T53" fmla="*/ 23680 h 30629"/>
              <a:gd name="T54" fmla="*/ 15502 w 26778"/>
              <a:gd name="T55" fmla="*/ 10071 h 30629"/>
              <a:gd name="T56" fmla="*/ 13628 w 26778"/>
              <a:gd name="T57" fmla="*/ 7456 h 30629"/>
              <a:gd name="T58" fmla="*/ 5027 w 26778"/>
              <a:gd name="T59" fmla="*/ 15777 h 30629"/>
              <a:gd name="T60" fmla="*/ 14883 w 26778"/>
              <a:gd name="T61" fmla="*/ 13065 h 30629"/>
              <a:gd name="T62" fmla="*/ 6382 w 26778"/>
              <a:gd name="T63" fmla="*/ 27141 h 30629"/>
              <a:gd name="T64" fmla="*/ 6556 w 26778"/>
              <a:gd name="T65" fmla="*/ 26320 h 3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78" h="30629">
                <a:moveTo>
                  <a:pt x="0" y="0"/>
                </a:moveTo>
                <a:lnTo>
                  <a:pt x="21376" y="0"/>
                </a:lnTo>
                <a:cubicBezTo>
                  <a:pt x="22998" y="606"/>
                  <a:pt x="24556" y="1344"/>
                  <a:pt x="26039" y="2202"/>
                </a:cubicBezTo>
                <a:lnTo>
                  <a:pt x="26039" y="2203"/>
                </a:lnTo>
                <a:cubicBezTo>
                  <a:pt x="26481" y="2458"/>
                  <a:pt x="26778" y="2935"/>
                  <a:pt x="26778" y="3482"/>
                </a:cubicBezTo>
                <a:cubicBezTo>
                  <a:pt x="26778" y="9113"/>
                  <a:pt x="25271" y="14401"/>
                  <a:pt x="22637" y="18963"/>
                </a:cubicBezTo>
                <a:cubicBezTo>
                  <a:pt x="19916" y="23678"/>
                  <a:pt x="15995" y="27608"/>
                  <a:pt x="11294" y="30333"/>
                </a:cubicBezTo>
                <a:cubicBezTo>
                  <a:pt x="10848" y="30604"/>
                  <a:pt x="10272" y="30629"/>
                  <a:pt x="9789" y="30349"/>
                </a:cubicBezTo>
                <a:cubicBezTo>
                  <a:pt x="8540" y="29627"/>
                  <a:pt x="7346" y="28819"/>
                  <a:pt x="6214" y="27934"/>
                </a:cubicBezTo>
                <a:lnTo>
                  <a:pt x="6419" y="26964"/>
                </a:lnTo>
                <a:lnTo>
                  <a:pt x="7689" y="20960"/>
                </a:lnTo>
                <a:lnTo>
                  <a:pt x="11245" y="20960"/>
                </a:lnTo>
                <a:cubicBezTo>
                  <a:pt x="15773" y="20960"/>
                  <a:pt x="18986" y="18412"/>
                  <a:pt x="19929" y="13970"/>
                </a:cubicBezTo>
                <a:lnTo>
                  <a:pt x="20646" y="10596"/>
                </a:lnTo>
                <a:cubicBezTo>
                  <a:pt x="20781" y="9960"/>
                  <a:pt x="20852" y="9330"/>
                  <a:pt x="20853" y="8680"/>
                </a:cubicBezTo>
                <a:lnTo>
                  <a:pt x="20856" y="8680"/>
                </a:lnTo>
                <a:cubicBezTo>
                  <a:pt x="20856" y="6557"/>
                  <a:pt x="20053" y="4952"/>
                  <a:pt x="18744" y="3870"/>
                </a:cubicBezTo>
                <a:cubicBezTo>
                  <a:pt x="17349" y="2718"/>
                  <a:pt x="15515" y="2278"/>
                  <a:pt x="13738" y="2275"/>
                </a:cubicBezTo>
                <a:lnTo>
                  <a:pt x="13738" y="2272"/>
                </a:lnTo>
                <a:lnTo>
                  <a:pt x="5996" y="2272"/>
                </a:lnTo>
                <a:cubicBezTo>
                  <a:pt x="3880" y="2272"/>
                  <a:pt x="2281" y="3636"/>
                  <a:pt x="1812" y="5678"/>
                </a:cubicBezTo>
                <a:cubicBezTo>
                  <a:pt x="1807" y="5694"/>
                  <a:pt x="1804" y="5709"/>
                  <a:pt x="1800" y="5725"/>
                </a:cubicBezTo>
                <a:lnTo>
                  <a:pt x="0" y="14208"/>
                </a:lnTo>
                <a:lnTo>
                  <a:pt x="0" y="0"/>
                </a:lnTo>
                <a:close/>
                <a:moveTo>
                  <a:pt x="0" y="21427"/>
                </a:moveTo>
                <a:lnTo>
                  <a:pt x="0" y="21413"/>
                </a:lnTo>
                <a:lnTo>
                  <a:pt x="62" y="21128"/>
                </a:lnTo>
                <a:lnTo>
                  <a:pt x="62" y="21128"/>
                </a:lnTo>
                <a:cubicBezTo>
                  <a:pt x="1187" y="15949"/>
                  <a:pt x="2488" y="9969"/>
                  <a:pt x="3248" y="6005"/>
                </a:cubicBezTo>
                <a:cubicBezTo>
                  <a:pt x="3565" y="4629"/>
                  <a:pt x="4565" y="3749"/>
                  <a:pt x="5996" y="3749"/>
                </a:cubicBezTo>
                <a:lnTo>
                  <a:pt x="13738" y="3749"/>
                </a:lnTo>
                <a:lnTo>
                  <a:pt x="13738" y="3747"/>
                </a:lnTo>
                <a:cubicBezTo>
                  <a:pt x="16865" y="3751"/>
                  <a:pt x="19379" y="5304"/>
                  <a:pt x="19379" y="8680"/>
                </a:cubicBezTo>
                <a:lnTo>
                  <a:pt x="19382" y="8680"/>
                </a:lnTo>
                <a:cubicBezTo>
                  <a:pt x="19381" y="9220"/>
                  <a:pt x="19315" y="9762"/>
                  <a:pt x="19203" y="10290"/>
                </a:cubicBezTo>
                <a:lnTo>
                  <a:pt x="18487" y="13664"/>
                </a:lnTo>
                <a:cubicBezTo>
                  <a:pt x="17687" y="17427"/>
                  <a:pt x="15077" y="19483"/>
                  <a:pt x="11245" y="19483"/>
                </a:cubicBezTo>
                <a:lnTo>
                  <a:pt x="7092" y="19483"/>
                </a:lnTo>
                <a:cubicBezTo>
                  <a:pt x="6718" y="19483"/>
                  <a:pt x="6409" y="19761"/>
                  <a:pt x="6361" y="20121"/>
                </a:cubicBezTo>
                <a:lnTo>
                  <a:pt x="5070" y="26225"/>
                </a:lnTo>
                <a:lnTo>
                  <a:pt x="4932" y="26875"/>
                </a:lnTo>
                <a:cubicBezTo>
                  <a:pt x="4278" y="26304"/>
                  <a:pt x="3647" y="25707"/>
                  <a:pt x="3043" y="25084"/>
                </a:cubicBezTo>
                <a:lnTo>
                  <a:pt x="3170" y="24483"/>
                </a:lnTo>
                <a:lnTo>
                  <a:pt x="4697" y="17267"/>
                </a:lnTo>
                <a:lnTo>
                  <a:pt x="11245" y="17267"/>
                </a:lnTo>
                <a:cubicBezTo>
                  <a:pt x="14053" y="17267"/>
                  <a:pt x="15742" y="15915"/>
                  <a:pt x="16318" y="13203"/>
                </a:cubicBezTo>
                <a:lnTo>
                  <a:pt x="17035" y="9829"/>
                </a:lnTo>
                <a:cubicBezTo>
                  <a:pt x="17119" y="9422"/>
                  <a:pt x="17162" y="9043"/>
                  <a:pt x="17163" y="8698"/>
                </a:cubicBezTo>
                <a:cubicBezTo>
                  <a:pt x="17170" y="6876"/>
                  <a:pt x="16028" y="5965"/>
                  <a:pt x="13738" y="5965"/>
                </a:cubicBezTo>
                <a:lnTo>
                  <a:pt x="5996" y="5965"/>
                </a:lnTo>
                <a:cubicBezTo>
                  <a:pt x="5604" y="5965"/>
                  <a:pt x="5489" y="6152"/>
                  <a:pt x="5408" y="6510"/>
                </a:cubicBezTo>
                <a:lnTo>
                  <a:pt x="1863" y="23202"/>
                </a:lnTo>
                <a:lnTo>
                  <a:pt x="1863" y="23202"/>
                </a:lnTo>
                <a:lnTo>
                  <a:pt x="1762" y="23680"/>
                </a:lnTo>
                <a:cubicBezTo>
                  <a:pt x="1141" y="22957"/>
                  <a:pt x="553" y="22205"/>
                  <a:pt x="0" y="21427"/>
                </a:cubicBezTo>
                <a:close/>
                <a:moveTo>
                  <a:pt x="15502" y="10071"/>
                </a:moveTo>
                <a:cubicBezTo>
                  <a:pt x="15551" y="9781"/>
                  <a:pt x="15601" y="9489"/>
                  <a:pt x="15602" y="9194"/>
                </a:cubicBezTo>
                <a:cubicBezTo>
                  <a:pt x="15606" y="8035"/>
                  <a:pt x="14953" y="7456"/>
                  <a:pt x="13628" y="7456"/>
                </a:cubicBezTo>
                <a:lnTo>
                  <a:pt x="6777" y="7456"/>
                </a:lnTo>
                <a:lnTo>
                  <a:pt x="5027" y="15777"/>
                </a:lnTo>
                <a:lnTo>
                  <a:pt x="11782" y="15777"/>
                </a:lnTo>
                <a:cubicBezTo>
                  <a:pt x="13569" y="15777"/>
                  <a:pt x="14517" y="14747"/>
                  <a:pt x="14883" y="13065"/>
                </a:cubicBezTo>
                <a:lnTo>
                  <a:pt x="15502" y="10071"/>
                </a:lnTo>
                <a:close/>
                <a:moveTo>
                  <a:pt x="6382" y="27141"/>
                </a:moveTo>
                <a:lnTo>
                  <a:pt x="6419" y="26964"/>
                </a:lnTo>
                <a:lnTo>
                  <a:pt x="6556" y="26320"/>
                </a:lnTo>
                <a:lnTo>
                  <a:pt x="6382" y="27141"/>
                </a:lnTo>
                <a:close/>
              </a:path>
            </a:pathLst>
          </a:custGeom>
          <a:gradFill flip="none" rotWithShape="1">
            <a:gsLst>
              <a:gs pos="100000">
                <a:schemeClr val="bg1">
                  <a:lumMod val="85000"/>
                  <a:alpha val="30000"/>
                </a:schemeClr>
              </a:gs>
              <a:gs pos="0">
                <a:schemeClr val="bg1">
                  <a:alpha val="70000"/>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FE6BC01B-2CAD-4D0F-B8F7-11AFF86D3042}"/>
              </a:ext>
            </a:extLst>
          </p:cNvPr>
          <p:cNvGrpSpPr/>
          <p:nvPr userDrawn="1"/>
        </p:nvGrpSpPr>
        <p:grpSpPr>
          <a:xfrm>
            <a:off x="3450875" y="2080720"/>
            <a:ext cx="5290248" cy="1071901"/>
            <a:chOff x="6931819" y="-1054294"/>
            <a:chExt cx="3884612" cy="787400"/>
          </a:xfrm>
          <a:solidFill>
            <a:srgbClr val="1D2228"/>
          </a:solidFill>
        </p:grpSpPr>
        <p:sp>
          <p:nvSpPr>
            <p:cNvPr id="10" name="Freeform 5">
              <a:extLst>
                <a:ext uri="{FF2B5EF4-FFF2-40B4-BE49-F238E27FC236}">
                  <a16:creationId xmlns:a16="http://schemas.microsoft.com/office/drawing/2014/main" id="{2FB595DF-500F-4714-BFBC-A5297BEE2465}"/>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Freeform 6">
              <a:extLst>
                <a:ext uri="{FF2B5EF4-FFF2-40B4-BE49-F238E27FC236}">
                  <a16:creationId xmlns:a16="http://schemas.microsoft.com/office/drawing/2014/main" id="{D2CE31D9-71B5-4775-A77D-71750E2F185C}"/>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Freeform 7">
              <a:extLst>
                <a:ext uri="{FF2B5EF4-FFF2-40B4-BE49-F238E27FC236}">
                  <a16:creationId xmlns:a16="http://schemas.microsoft.com/office/drawing/2014/main" id="{E94B2010-1B49-4674-8EB3-DCA098065B93}"/>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803890347"/>
      </p:ext>
    </p:extLst>
  </p:cSld>
  <p:clrMapOvr>
    <a:masterClrMapping/>
  </p:clrMapOvr>
  <p:transition spd="slow">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A1949EF1-1967-4C52-9940-3DAF24D852EE}"/>
              </a:ext>
            </a:extLst>
          </p:cNvPr>
          <p:cNvSpPr>
            <a:spLocks noChangeArrowheads="1"/>
          </p:cNvSpPr>
          <p:nvPr userDrawn="1"/>
        </p:nvSpPr>
        <p:spPr bwMode="auto">
          <a:xfrm>
            <a:off x="0" y="0"/>
            <a:ext cx="12192000" cy="6858000"/>
          </a:xfrm>
          <a:prstGeom prst="rect">
            <a:avLst/>
          </a:prstGeom>
          <a:gradFill>
            <a:gsLst>
              <a:gs pos="100000">
                <a:schemeClr val="bg1">
                  <a:lumMod val="85000"/>
                </a:schemeClr>
              </a:gs>
              <a:gs pos="0">
                <a:schemeClr val="bg1">
                  <a:lumMod val="9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Freeform 7">
            <a:extLst>
              <a:ext uri="{FF2B5EF4-FFF2-40B4-BE49-F238E27FC236}">
                <a16:creationId xmlns:a16="http://schemas.microsoft.com/office/drawing/2014/main" id="{9526A626-D064-437A-8D85-522F00A662CC}"/>
              </a:ext>
            </a:extLst>
          </p:cNvPr>
          <p:cNvSpPr>
            <a:spLocks noEditPoints="1"/>
          </p:cNvSpPr>
          <p:nvPr userDrawn="1"/>
        </p:nvSpPr>
        <p:spPr bwMode="auto">
          <a:xfrm>
            <a:off x="0" y="0"/>
            <a:ext cx="5101167" cy="5834592"/>
          </a:xfrm>
          <a:custGeom>
            <a:avLst/>
            <a:gdLst>
              <a:gd name="T0" fmla="*/ 5219 w 26778"/>
              <a:gd name="T1" fmla="*/ 0 h 30629"/>
              <a:gd name="T2" fmla="*/ 0 w 26778"/>
              <a:gd name="T3" fmla="*/ 0 h 30629"/>
              <a:gd name="T4" fmla="*/ 21376 w 26778"/>
              <a:gd name="T5" fmla="*/ 0 h 30629"/>
              <a:gd name="T6" fmla="*/ 26039 w 26778"/>
              <a:gd name="T7" fmla="*/ 2203 h 30629"/>
              <a:gd name="T8" fmla="*/ 22637 w 26778"/>
              <a:gd name="T9" fmla="*/ 18963 h 30629"/>
              <a:gd name="T10" fmla="*/ 9789 w 26778"/>
              <a:gd name="T11" fmla="*/ 30349 h 30629"/>
              <a:gd name="T12" fmla="*/ 4932 w 26778"/>
              <a:gd name="T13" fmla="*/ 26875 h 30629"/>
              <a:gd name="T14" fmla="*/ 6361 w 26778"/>
              <a:gd name="T15" fmla="*/ 20121 h 30629"/>
              <a:gd name="T16" fmla="*/ 11245 w 26778"/>
              <a:gd name="T17" fmla="*/ 19483 h 30629"/>
              <a:gd name="T18" fmla="*/ 19203 w 26778"/>
              <a:gd name="T19" fmla="*/ 10290 h 30629"/>
              <a:gd name="T20" fmla="*/ 19379 w 26778"/>
              <a:gd name="T21" fmla="*/ 8680 h 30629"/>
              <a:gd name="T22" fmla="*/ 13738 w 26778"/>
              <a:gd name="T23" fmla="*/ 3749 h 30629"/>
              <a:gd name="T24" fmla="*/ 3248 w 26778"/>
              <a:gd name="T25" fmla="*/ 6005 h 30629"/>
              <a:gd name="T26" fmla="*/ 62 w 26778"/>
              <a:gd name="T27" fmla="*/ 21128 h 30629"/>
              <a:gd name="T28" fmla="*/ 51 w 26778"/>
              <a:gd name="T29" fmla="*/ 21178 h 30629"/>
              <a:gd name="T30" fmla="*/ 37 w 26778"/>
              <a:gd name="T31" fmla="*/ 21240 h 30629"/>
              <a:gd name="T32" fmla="*/ 24 w 26778"/>
              <a:gd name="T33" fmla="*/ 21301 h 30629"/>
              <a:gd name="T34" fmla="*/ 11 w 26778"/>
              <a:gd name="T35" fmla="*/ 21362 h 30629"/>
              <a:gd name="T36" fmla="*/ 0 w 26778"/>
              <a:gd name="T37" fmla="*/ 21411 h 30629"/>
              <a:gd name="T38" fmla="*/ 1800 w 26778"/>
              <a:gd name="T39" fmla="*/ 5725 h 30629"/>
              <a:gd name="T40" fmla="*/ 5996 w 26778"/>
              <a:gd name="T41" fmla="*/ 2272 h 30629"/>
              <a:gd name="T42" fmla="*/ 13738 w 26778"/>
              <a:gd name="T43" fmla="*/ 2275 h 30629"/>
              <a:gd name="T44" fmla="*/ 20856 w 26778"/>
              <a:gd name="T45" fmla="*/ 8680 h 30629"/>
              <a:gd name="T46" fmla="*/ 20646 w 26778"/>
              <a:gd name="T47" fmla="*/ 10596 h 30629"/>
              <a:gd name="T48" fmla="*/ 11245 w 26778"/>
              <a:gd name="T49" fmla="*/ 20960 h 30629"/>
              <a:gd name="T50" fmla="*/ 6556 w 26778"/>
              <a:gd name="T51" fmla="*/ 26320 h 30629"/>
              <a:gd name="T52" fmla="*/ 25301 w 26778"/>
              <a:gd name="T53" fmla="*/ 3482 h 30629"/>
              <a:gd name="T54" fmla="*/ 15837 w 26778"/>
              <a:gd name="T55" fmla="*/ 0 h 30629"/>
              <a:gd name="T56" fmla="*/ 3043 w 26778"/>
              <a:gd name="T57" fmla="*/ 25084 h 30629"/>
              <a:gd name="T58" fmla="*/ 1863 w 26778"/>
              <a:gd name="T59" fmla="*/ 23202 h 30629"/>
              <a:gd name="T60" fmla="*/ 5408 w 26778"/>
              <a:gd name="T61" fmla="*/ 6510 h 30629"/>
              <a:gd name="T62" fmla="*/ 13738 w 26778"/>
              <a:gd name="T63" fmla="*/ 5965 h 30629"/>
              <a:gd name="T64" fmla="*/ 17035 w 26778"/>
              <a:gd name="T65" fmla="*/ 9829 h 30629"/>
              <a:gd name="T66" fmla="*/ 11245 w 26778"/>
              <a:gd name="T67" fmla="*/ 17267 h 30629"/>
              <a:gd name="T68" fmla="*/ 3170 w 26778"/>
              <a:gd name="T69" fmla="*/ 24483 h 30629"/>
              <a:gd name="T70" fmla="*/ 15602 w 26778"/>
              <a:gd name="T71" fmla="*/ 9194 h 30629"/>
              <a:gd name="T72" fmla="*/ 6777 w 26778"/>
              <a:gd name="T73" fmla="*/ 7456 h 30629"/>
              <a:gd name="T74" fmla="*/ 11782 w 26778"/>
              <a:gd name="T75" fmla="*/ 15777 h 30629"/>
              <a:gd name="T76" fmla="*/ 15502 w 26778"/>
              <a:gd name="T77" fmla="*/ 10071 h 3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78" h="30629">
                <a:moveTo>
                  <a:pt x="0" y="0"/>
                </a:moveTo>
                <a:lnTo>
                  <a:pt x="5219" y="0"/>
                </a:lnTo>
                <a:cubicBezTo>
                  <a:pt x="3417" y="327"/>
                  <a:pt x="1672" y="817"/>
                  <a:pt x="0" y="1455"/>
                </a:cubicBezTo>
                <a:lnTo>
                  <a:pt x="0" y="0"/>
                </a:lnTo>
                <a:close/>
                <a:moveTo>
                  <a:pt x="15837" y="0"/>
                </a:moveTo>
                <a:lnTo>
                  <a:pt x="21376" y="0"/>
                </a:lnTo>
                <a:cubicBezTo>
                  <a:pt x="22998" y="606"/>
                  <a:pt x="24556" y="1344"/>
                  <a:pt x="26039" y="2202"/>
                </a:cubicBezTo>
                <a:lnTo>
                  <a:pt x="26039" y="2203"/>
                </a:lnTo>
                <a:cubicBezTo>
                  <a:pt x="26481" y="2458"/>
                  <a:pt x="26778" y="2935"/>
                  <a:pt x="26778" y="3482"/>
                </a:cubicBezTo>
                <a:cubicBezTo>
                  <a:pt x="26778" y="9113"/>
                  <a:pt x="25271" y="14401"/>
                  <a:pt x="22637" y="18963"/>
                </a:cubicBezTo>
                <a:cubicBezTo>
                  <a:pt x="19916" y="23678"/>
                  <a:pt x="15995" y="27608"/>
                  <a:pt x="11294" y="30333"/>
                </a:cubicBezTo>
                <a:cubicBezTo>
                  <a:pt x="10848" y="30604"/>
                  <a:pt x="10272" y="30629"/>
                  <a:pt x="9789" y="30349"/>
                </a:cubicBezTo>
                <a:cubicBezTo>
                  <a:pt x="8540" y="29627"/>
                  <a:pt x="7346" y="28819"/>
                  <a:pt x="6214" y="27934"/>
                </a:cubicBezTo>
                <a:cubicBezTo>
                  <a:pt x="5777" y="27593"/>
                  <a:pt x="5350" y="27239"/>
                  <a:pt x="4932" y="26875"/>
                </a:cubicBezTo>
                <a:lnTo>
                  <a:pt x="5070" y="26225"/>
                </a:lnTo>
                <a:lnTo>
                  <a:pt x="6361" y="20121"/>
                </a:lnTo>
                <a:cubicBezTo>
                  <a:pt x="6409" y="19761"/>
                  <a:pt x="6718" y="19483"/>
                  <a:pt x="7092" y="19483"/>
                </a:cubicBezTo>
                <a:lnTo>
                  <a:pt x="11245" y="19483"/>
                </a:lnTo>
                <a:cubicBezTo>
                  <a:pt x="15077" y="19483"/>
                  <a:pt x="17687" y="17427"/>
                  <a:pt x="18487" y="13664"/>
                </a:cubicBezTo>
                <a:lnTo>
                  <a:pt x="19203" y="10290"/>
                </a:lnTo>
                <a:cubicBezTo>
                  <a:pt x="19315" y="9762"/>
                  <a:pt x="19381" y="9220"/>
                  <a:pt x="19382" y="8680"/>
                </a:cubicBezTo>
                <a:lnTo>
                  <a:pt x="19379" y="8680"/>
                </a:lnTo>
                <a:cubicBezTo>
                  <a:pt x="19379" y="5304"/>
                  <a:pt x="16865" y="3751"/>
                  <a:pt x="13738" y="3747"/>
                </a:cubicBezTo>
                <a:lnTo>
                  <a:pt x="13738" y="3749"/>
                </a:lnTo>
                <a:lnTo>
                  <a:pt x="5996" y="3749"/>
                </a:lnTo>
                <a:cubicBezTo>
                  <a:pt x="4565" y="3749"/>
                  <a:pt x="3565" y="4629"/>
                  <a:pt x="3248" y="6005"/>
                </a:cubicBezTo>
                <a:cubicBezTo>
                  <a:pt x="2488" y="9969"/>
                  <a:pt x="1187" y="15949"/>
                  <a:pt x="62" y="21128"/>
                </a:cubicBezTo>
                <a:lnTo>
                  <a:pt x="62" y="21128"/>
                </a:lnTo>
                <a:lnTo>
                  <a:pt x="57" y="21148"/>
                </a:lnTo>
                <a:lnTo>
                  <a:pt x="51" y="21178"/>
                </a:lnTo>
                <a:lnTo>
                  <a:pt x="44" y="21209"/>
                </a:lnTo>
                <a:lnTo>
                  <a:pt x="37" y="21240"/>
                </a:lnTo>
                <a:lnTo>
                  <a:pt x="31" y="21270"/>
                </a:lnTo>
                <a:lnTo>
                  <a:pt x="24" y="21301"/>
                </a:lnTo>
                <a:lnTo>
                  <a:pt x="17" y="21331"/>
                </a:lnTo>
                <a:lnTo>
                  <a:pt x="11" y="21362"/>
                </a:lnTo>
                <a:lnTo>
                  <a:pt x="4" y="21392"/>
                </a:lnTo>
                <a:lnTo>
                  <a:pt x="0" y="21411"/>
                </a:lnTo>
                <a:lnTo>
                  <a:pt x="0" y="14208"/>
                </a:lnTo>
                <a:lnTo>
                  <a:pt x="1800" y="5725"/>
                </a:lnTo>
                <a:cubicBezTo>
                  <a:pt x="1804" y="5709"/>
                  <a:pt x="1807" y="5694"/>
                  <a:pt x="1812" y="5678"/>
                </a:cubicBezTo>
                <a:cubicBezTo>
                  <a:pt x="2281" y="3636"/>
                  <a:pt x="3880" y="2272"/>
                  <a:pt x="5996" y="2272"/>
                </a:cubicBezTo>
                <a:lnTo>
                  <a:pt x="13738" y="2272"/>
                </a:lnTo>
                <a:lnTo>
                  <a:pt x="13738" y="2275"/>
                </a:lnTo>
                <a:cubicBezTo>
                  <a:pt x="15515" y="2278"/>
                  <a:pt x="17349" y="2718"/>
                  <a:pt x="18744" y="3870"/>
                </a:cubicBezTo>
                <a:cubicBezTo>
                  <a:pt x="20053" y="4952"/>
                  <a:pt x="20856" y="6557"/>
                  <a:pt x="20856" y="8680"/>
                </a:cubicBezTo>
                <a:lnTo>
                  <a:pt x="20853" y="8680"/>
                </a:lnTo>
                <a:cubicBezTo>
                  <a:pt x="20852" y="9330"/>
                  <a:pt x="20781" y="9960"/>
                  <a:pt x="20646" y="10596"/>
                </a:cubicBezTo>
                <a:lnTo>
                  <a:pt x="19929" y="13970"/>
                </a:lnTo>
                <a:cubicBezTo>
                  <a:pt x="18986" y="18412"/>
                  <a:pt x="15773" y="20960"/>
                  <a:pt x="11245" y="20960"/>
                </a:cubicBezTo>
                <a:lnTo>
                  <a:pt x="7689" y="20960"/>
                </a:lnTo>
                <a:lnTo>
                  <a:pt x="6556" y="26320"/>
                </a:lnTo>
                <a:cubicBezTo>
                  <a:pt x="7799" y="27341"/>
                  <a:pt x="9127" y="28264"/>
                  <a:pt x="10528" y="29074"/>
                </a:cubicBezTo>
                <a:cubicBezTo>
                  <a:pt x="19359" y="23966"/>
                  <a:pt x="25301" y="14418"/>
                  <a:pt x="25301" y="3482"/>
                </a:cubicBezTo>
                <a:lnTo>
                  <a:pt x="25301" y="3477"/>
                </a:lnTo>
                <a:cubicBezTo>
                  <a:pt x="22418" y="1810"/>
                  <a:pt x="19228" y="616"/>
                  <a:pt x="15837" y="0"/>
                </a:cubicBezTo>
                <a:close/>
                <a:moveTo>
                  <a:pt x="3170" y="24483"/>
                </a:moveTo>
                <a:lnTo>
                  <a:pt x="3043" y="25084"/>
                </a:lnTo>
                <a:cubicBezTo>
                  <a:pt x="2602" y="24629"/>
                  <a:pt x="2175" y="24161"/>
                  <a:pt x="1762" y="23680"/>
                </a:cubicBezTo>
                <a:lnTo>
                  <a:pt x="1863" y="23202"/>
                </a:lnTo>
                <a:lnTo>
                  <a:pt x="1863" y="23202"/>
                </a:lnTo>
                <a:lnTo>
                  <a:pt x="5408" y="6510"/>
                </a:lnTo>
                <a:cubicBezTo>
                  <a:pt x="5489" y="6152"/>
                  <a:pt x="5604" y="5965"/>
                  <a:pt x="5996" y="5965"/>
                </a:cubicBezTo>
                <a:lnTo>
                  <a:pt x="13738" y="5965"/>
                </a:lnTo>
                <a:cubicBezTo>
                  <a:pt x="16028" y="5965"/>
                  <a:pt x="17170" y="6876"/>
                  <a:pt x="17163" y="8698"/>
                </a:cubicBezTo>
                <a:cubicBezTo>
                  <a:pt x="17162" y="9043"/>
                  <a:pt x="17119" y="9422"/>
                  <a:pt x="17035" y="9829"/>
                </a:cubicBezTo>
                <a:lnTo>
                  <a:pt x="16318" y="13203"/>
                </a:lnTo>
                <a:cubicBezTo>
                  <a:pt x="15742" y="15915"/>
                  <a:pt x="14053" y="17267"/>
                  <a:pt x="11245" y="17267"/>
                </a:cubicBezTo>
                <a:lnTo>
                  <a:pt x="4697" y="17267"/>
                </a:lnTo>
                <a:lnTo>
                  <a:pt x="3170" y="24483"/>
                </a:lnTo>
                <a:close/>
                <a:moveTo>
                  <a:pt x="15502" y="10071"/>
                </a:moveTo>
                <a:cubicBezTo>
                  <a:pt x="15551" y="9781"/>
                  <a:pt x="15601" y="9489"/>
                  <a:pt x="15602" y="9194"/>
                </a:cubicBezTo>
                <a:cubicBezTo>
                  <a:pt x="15606" y="8035"/>
                  <a:pt x="14953" y="7456"/>
                  <a:pt x="13628" y="7456"/>
                </a:cubicBezTo>
                <a:lnTo>
                  <a:pt x="6777" y="7456"/>
                </a:lnTo>
                <a:lnTo>
                  <a:pt x="5027" y="15777"/>
                </a:lnTo>
                <a:lnTo>
                  <a:pt x="11782" y="15777"/>
                </a:lnTo>
                <a:cubicBezTo>
                  <a:pt x="13569" y="15777"/>
                  <a:pt x="14517" y="14747"/>
                  <a:pt x="14883" y="13065"/>
                </a:cubicBezTo>
                <a:lnTo>
                  <a:pt x="15502" y="10071"/>
                </a:lnTo>
                <a:close/>
              </a:path>
            </a:pathLst>
          </a:custGeom>
          <a:gradFill flip="none" rotWithShape="1">
            <a:gsLst>
              <a:gs pos="100000">
                <a:schemeClr val="bg1">
                  <a:lumMod val="85000"/>
                  <a:alpha val="30000"/>
                </a:schemeClr>
              </a:gs>
              <a:gs pos="0">
                <a:schemeClr val="bg1">
                  <a:alpha val="70000"/>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948297C5-5F8A-4225-85BE-94E77A81962F}"/>
              </a:ext>
            </a:extLst>
          </p:cNvPr>
          <p:cNvGrpSpPr/>
          <p:nvPr userDrawn="1"/>
        </p:nvGrpSpPr>
        <p:grpSpPr>
          <a:xfrm>
            <a:off x="3450875" y="2080720"/>
            <a:ext cx="5290248" cy="1071901"/>
            <a:chOff x="6931819" y="-1054294"/>
            <a:chExt cx="3884612" cy="787400"/>
          </a:xfrm>
          <a:solidFill>
            <a:srgbClr val="1D2228"/>
          </a:solidFill>
        </p:grpSpPr>
        <p:sp>
          <p:nvSpPr>
            <p:cNvPr id="11" name="Freeform 5">
              <a:extLst>
                <a:ext uri="{FF2B5EF4-FFF2-40B4-BE49-F238E27FC236}">
                  <a16:creationId xmlns:a16="http://schemas.microsoft.com/office/drawing/2014/main" id="{B36F9EA3-2A79-43BF-B3F2-FD5342E8985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Freeform 6">
              <a:extLst>
                <a:ext uri="{FF2B5EF4-FFF2-40B4-BE49-F238E27FC236}">
                  <a16:creationId xmlns:a16="http://schemas.microsoft.com/office/drawing/2014/main" id="{7609F4B0-D297-475C-91A3-788484A0D373}"/>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reeform 7">
              <a:extLst>
                <a:ext uri="{FF2B5EF4-FFF2-40B4-BE49-F238E27FC236}">
                  <a16:creationId xmlns:a16="http://schemas.microsoft.com/office/drawing/2014/main" id="{79379174-AD02-4E96-81E8-263136E99332}"/>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242985474"/>
      </p:ext>
    </p:extLst>
  </p:cSld>
  <p:clrMapOvr>
    <a:masterClrMapping/>
  </p:clrMapOvr>
  <p:transition spd="slow">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6D112D42-163E-4988-8C78-B395208269A3}"/>
              </a:ext>
            </a:extLst>
          </p:cNvPr>
          <p:cNvSpPr>
            <a:spLocks noChangeArrowheads="1"/>
          </p:cNvSpPr>
          <p:nvPr userDrawn="1"/>
        </p:nvSpPr>
        <p:spPr bwMode="auto">
          <a:xfrm>
            <a:off x="0" y="0"/>
            <a:ext cx="12192000"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reeform 6">
            <a:extLst>
              <a:ext uri="{FF2B5EF4-FFF2-40B4-BE49-F238E27FC236}">
                <a16:creationId xmlns:a16="http://schemas.microsoft.com/office/drawing/2014/main" id="{62EBD1E6-F3AF-42EC-87C7-BD070FF7A3B4}"/>
              </a:ext>
            </a:extLst>
          </p:cNvPr>
          <p:cNvSpPr>
            <a:spLocks/>
          </p:cNvSpPr>
          <p:nvPr userDrawn="1"/>
        </p:nvSpPr>
        <p:spPr bwMode="auto">
          <a:xfrm>
            <a:off x="0" y="0"/>
            <a:ext cx="3114675" cy="3024717"/>
          </a:xfrm>
          <a:custGeom>
            <a:avLst/>
            <a:gdLst>
              <a:gd name="T0" fmla="*/ 0 w 16351"/>
              <a:gd name="T1" fmla="*/ 0 h 15879"/>
              <a:gd name="T2" fmla="*/ 16351 w 16351"/>
              <a:gd name="T3" fmla="*/ 0 h 15879"/>
              <a:gd name="T4" fmla="*/ 13671 w 16351"/>
              <a:gd name="T5" fmla="*/ 7510 h 15879"/>
              <a:gd name="T6" fmla="*/ 5533 w 16351"/>
              <a:gd name="T7" fmla="*/ 15667 h 15879"/>
              <a:gd name="T8" fmla="*/ 4454 w 16351"/>
              <a:gd name="T9" fmla="*/ 15679 h 15879"/>
              <a:gd name="T10" fmla="*/ 0 w 16351"/>
              <a:gd name="T11" fmla="*/ 12289 h 15879"/>
              <a:gd name="T12" fmla="*/ 0 w 16351"/>
              <a:gd name="T13" fmla="*/ 0 h 15879"/>
            </a:gdLst>
            <a:ahLst/>
            <a:cxnLst>
              <a:cxn ang="0">
                <a:pos x="T0" y="T1"/>
              </a:cxn>
              <a:cxn ang="0">
                <a:pos x="T2" y="T3"/>
              </a:cxn>
              <a:cxn ang="0">
                <a:pos x="T4" y="T5"/>
              </a:cxn>
              <a:cxn ang="0">
                <a:pos x="T6" y="T7"/>
              </a:cxn>
              <a:cxn ang="0">
                <a:pos x="T8" y="T9"/>
              </a:cxn>
              <a:cxn ang="0">
                <a:pos x="T10" y="T11"/>
              </a:cxn>
              <a:cxn ang="0">
                <a:pos x="T12" y="T13"/>
              </a:cxn>
            </a:cxnLst>
            <a:rect l="0" t="0" r="r" b="b"/>
            <a:pathLst>
              <a:path w="16351" h="15879">
                <a:moveTo>
                  <a:pt x="0" y="0"/>
                </a:moveTo>
                <a:lnTo>
                  <a:pt x="16351" y="0"/>
                </a:lnTo>
                <a:cubicBezTo>
                  <a:pt x="15912" y="2694"/>
                  <a:pt x="14988" y="5228"/>
                  <a:pt x="13671" y="7510"/>
                </a:cubicBezTo>
                <a:cubicBezTo>
                  <a:pt x="11719" y="10892"/>
                  <a:pt x="8906" y="13712"/>
                  <a:pt x="5533" y="15667"/>
                </a:cubicBezTo>
                <a:cubicBezTo>
                  <a:pt x="5213" y="15861"/>
                  <a:pt x="4800" y="15879"/>
                  <a:pt x="4454" y="15679"/>
                </a:cubicBezTo>
                <a:cubicBezTo>
                  <a:pt x="2828" y="14738"/>
                  <a:pt x="1333" y="13597"/>
                  <a:pt x="0" y="12289"/>
                </a:cubicBezTo>
                <a:lnTo>
                  <a:pt x="0" y="0"/>
                </a:lnTo>
                <a:close/>
              </a:path>
            </a:pathLst>
          </a:custGeom>
          <a:gradFill flip="none" rotWithShape="1">
            <a:gsLst>
              <a:gs pos="100000">
                <a:srgbClr val="0B0F13">
                  <a:alpha val="60000"/>
                </a:srgbClr>
              </a:gs>
              <a:gs pos="0">
                <a:srgbClr val="0F1923">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Freeform 7">
            <a:extLst>
              <a:ext uri="{FF2B5EF4-FFF2-40B4-BE49-F238E27FC236}">
                <a16:creationId xmlns:a16="http://schemas.microsoft.com/office/drawing/2014/main" id="{50228D8F-E38B-47C2-BFA7-7BFDE757D952}"/>
              </a:ext>
            </a:extLst>
          </p:cNvPr>
          <p:cNvSpPr>
            <a:spLocks noEditPoints="1"/>
          </p:cNvSpPr>
          <p:nvPr userDrawn="1"/>
        </p:nvSpPr>
        <p:spPr bwMode="auto">
          <a:xfrm>
            <a:off x="0" y="361950"/>
            <a:ext cx="1962150" cy="2387600"/>
          </a:xfrm>
          <a:custGeom>
            <a:avLst/>
            <a:gdLst>
              <a:gd name="T0" fmla="*/ 10014 w 10298"/>
              <a:gd name="T1" fmla="*/ 1598 h 12532"/>
              <a:gd name="T2" fmla="*/ 10298 w 10298"/>
              <a:gd name="T3" fmla="*/ 2090 h 12532"/>
              <a:gd name="T4" fmla="*/ 4342 w 10298"/>
              <a:gd name="T5" fmla="*/ 12418 h 12532"/>
              <a:gd name="T6" fmla="*/ 2389 w 10298"/>
              <a:gd name="T7" fmla="*/ 11495 h 12532"/>
              <a:gd name="T8" fmla="*/ 2956 w 10298"/>
              <a:gd name="T9" fmla="*/ 8813 h 12532"/>
              <a:gd name="T10" fmla="*/ 7664 w 10298"/>
              <a:gd name="T11" fmla="*/ 6124 h 12532"/>
              <a:gd name="T12" fmla="*/ 8019 w 10298"/>
              <a:gd name="T13" fmla="*/ 4090 h 12532"/>
              <a:gd name="T14" fmla="*/ 7208 w 10298"/>
              <a:gd name="T15" fmla="*/ 2240 h 12532"/>
              <a:gd name="T16" fmla="*/ 5282 w 10298"/>
              <a:gd name="T17" fmla="*/ 1625 h 12532"/>
              <a:gd name="T18" fmla="*/ 696 w 10298"/>
              <a:gd name="T19" fmla="*/ 2935 h 12532"/>
              <a:gd name="T20" fmla="*/ 0 w 10298"/>
              <a:gd name="T21" fmla="*/ 6210 h 12532"/>
              <a:gd name="T22" fmla="*/ 957 w 10298"/>
              <a:gd name="T23" fmla="*/ 405 h 12532"/>
              <a:gd name="T24" fmla="*/ 7139 w 10298"/>
              <a:gd name="T25" fmla="*/ 405 h 12532"/>
              <a:gd name="T26" fmla="*/ 0 w 10298"/>
              <a:gd name="T27" fmla="*/ 8981 h 12532"/>
              <a:gd name="T28" fmla="*/ 22 w 10298"/>
              <a:gd name="T29" fmla="*/ 8877 h 12532"/>
              <a:gd name="T30" fmla="*/ 2305 w 10298"/>
              <a:gd name="T31" fmla="*/ 2193 h 12532"/>
              <a:gd name="T32" fmla="*/ 5282 w 10298"/>
              <a:gd name="T33" fmla="*/ 2192 h 12532"/>
              <a:gd name="T34" fmla="*/ 7453 w 10298"/>
              <a:gd name="T35" fmla="*/ 4090 h 12532"/>
              <a:gd name="T36" fmla="*/ 7109 w 10298"/>
              <a:gd name="T37" fmla="*/ 6007 h 12532"/>
              <a:gd name="T38" fmla="*/ 2727 w 10298"/>
              <a:gd name="T39" fmla="*/ 8245 h 12532"/>
              <a:gd name="T40" fmla="*/ 1949 w 10298"/>
              <a:gd name="T41" fmla="*/ 10838 h 12532"/>
              <a:gd name="T42" fmla="*/ 1169 w 10298"/>
              <a:gd name="T43" fmla="*/ 10399 h 12532"/>
              <a:gd name="T44" fmla="*/ 1805 w 10298"/>
              <a:gd name="T45" fmla="*/ 7392 h 12532"/>
              <a:gd name="T46" fmla="*/ 6275 w 10298"/>
              <a:gd name="T47" fmla="*/ 5829 h 12532"/>
              <a:gd name="T48" fmla="*/ 6600 w 10298"/>
              <a:gd name="T49" fmla="*/ 4096 h 12532"/>
              <a:gd name="T50" fmla="*/ 2305 w 10298"/>
              <a:gd name="T51" fmla="*/ 3045 h 12532"/>
              <a:gd name="T52" fmla="*/ 715 w 10298"/>
              <a:gd name="T53" fmla="*/ 9675 h 12532"/>
              <a:gd name="T54" fmla="*/ 676 w 10298"/>
              <a:gd name="T55" fmla="*/ 9859 h 12532"/>
              <a:gd name="T56" fmla="*/ 5961 w 10298"/>
              <a:gd name="T57" fmla="*/ 4624 h 12532"/>
              <a:gd name="T58" fmla="*/ 5240 w 10298"/>
              <a:gd name="T59" fmla="*/ 3619 h 12532"/>
              <a:gd name="T60" fmla="*/ 1932 w 10298"/>
              <a:gd name="T61" fmla="*/ 6819 h 12532"/>
              <a:gd name="T62" fmla="*/ 5723 w 10298"/>
              <a:gd name="T63" fmla="*/ 5776 h 12532"/>
              <a:gd name="T64" fmla="*/ 2453 w 10298"/>
              <a:gd name="T65" fmla="*/ 11190 h 12532"/>
              <a:gd name="T66" fmla="*/ 2520 w 10298"/>
              <a:gd name="T67" fmla="*/ 10874 h 1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98" h="12532">
                <a:moveTo>
                  <a:pt x="7139" y="405"/>
                </a:moveTo>
                <a:cubicBezTo>
                  <a:pt x="8156" y="677"/>
                  <a:pt x="9121" y="1081"/>
                  <a:pt x="10014" y="1598"/>
                </a:cubicBezTo>
                <a:lnTo>
                  <a:pt x="10014" y="1598"/>
                </a:lnTo>
                <a:cubicBezTo>
                  <a:pt x="10184" y="1696"/>
                  <a:pt x="10298" y="1880"/>
                  <a:pt x="10298" y="2090"/>
                </a:cubicBezTo>
                <a:cubicBezTo>
                  <a:pt x="10298" y="4256"/>
                  <a:pt x="9718" y="6290"/>
                  <a:pt x="8705" y="8045"/>
                </a:cubicBezTo>
                <a:cubicBezTo>
                  <a:pt x="7659" y="9858"/>
                  <a:pt x="6150" y="11369"/>
                  <a:pt x="4342" y="12418"/>
                </a:cubicBezTo>
                <a:cubicBezTo>
                  <a:pt x="4171" y="12522"/>
                  <a:pt x="3950" y="12532"/>
                  <a:pt x="3764" y="12424"/>
                </a:cubicBezTo>
                <a:cubicBezTo>
                  <a:pt x="3283" y="12146"/>
                  <a:pt x="2824" y="11835"/>
                  <a:pt x="2389" y="11495"/>
                </a:cubicBezTo>
                <a:lnTo>
                  <a:pt x="2468" y="11122"/>
                </a:lnTo>
                <a:lnTo>
                  <a:pt x="2956" y="8813"/>
                </a:lnTo>
                <a:lnTo>
                  <a:pt x="4324" y="8813"/>
                </a:lnTo>
                <a:cubicBezTo>
                  <a:pt x="6065" y="8813"/>
                  <a:pt x="7301" y="7833"/>
                  <a:pt x="7664" y="6124"/>
                </a:cubicBezTo>
                <a:lnTo>
                  <a:pt x="7939" y="4827"/>
                </a:lnTo>
                <a:cubicBezTo>
                  <a:pt x="7991" y="4582"/>
                  <a:pt x="8019" y="4339"/>
                  <a:pt x="8019" y="4090"/>
                </a:cubicBezTo>
                <a:lnTo>
                  <a:pt x="8020" y="4090"/>
                </a:lnTo>
                <a:cubicBezTo>
                  <a:pt x="8020" y="3273"/>
                  <a:pt x="7711" y="2656"/>
                  <a:pt x="7208" y="2240"/>
                </a:cubicBezTo>
                <a:cubicBezTo>
                  <a:pt x="6671" y="1796"/>
                  <a:pt x="5966" y="1627"/>
                  <a:pt x="5282" y="1626"/>
                </a:cubicBezTo>
                <a:lnTo>
                  <a:pt x="5282" y="1625"/>
                </a:lnTo>
                <a:lnTo>
                  <a:pt x="2305" y="1625"/>
                </a:lnTo>
                <a:cubicBezTo>
                  <a:pt x="1491" y="1625"/>
                  <a:pt x="876" y="2150"/>
                  <a:pt x="696" y="2935"/>
                </a:cubicBezTo>
                <a:cubicBezTo>
                  <a:pt x="694" y="2941"/>
                  <a:pt x="692" y="2947"/>
                  <a:pt x="691" y="2953"/>
                </a:cubicBezTo>
                <a:lnTo>
                  <a:pt x="0" y="6210"/>
                </a:lnTo>
                <a:lnTo>
                  <a:pt x="0" y="705"/>
                </a:lnTo>
                <a:cubicBezTo>
                  <a:pt x="313" y="592"/>
                  <a:pt x="632" y="492"/>
                  <a:pt x="957" y="405"/>
                </a:cubicBezTo>
                <a:cubicBezTo>
                  <a:pt x="1945" y="141"/>
                  <a:pt x="2981" y="0"/>
                  <a:pt x="4048" y="0"/>
                </a:cubicBezTo>
                <a:cubicBezTo>
                  <a:pt x="5115" y="0"/>
                  <a:pt x="6151" y="141"/>
                  <a:pt x="7139" y="405"/>
                </a:cubicBezTo>
                <a:close/>
                <a:moveTo>
                  <a:pt x="0" y="8994"/>
                </a:moveTo>
                <a:lnTo>
                  <a:pt x="0" y="8981"/>
                </a:lnTo>
                <a:lnTo>
                  <a:pt x="22" y="8877"/>
                </a:lnTo>
                <a:lnTo>
                  <a:pt x="22" y="8877"/>
                </a:lnTo>
                <a:cubicBezTo>
                  <a:pt x="455" y="6886"/>
                  <a:pt x="956" y="4585"/>
                  <a:pt x="1248" y="3061"/>
                </a:cubicBezTo>
                <a:cubicBezTo>
                  <a:pt x="1370" y="2532"/>
                  <a:pt x="1755" y="2193"/>
                  <a:pt x="2305" y="2193"/>
                </a:cubicBezTo>
                <a:lnTo>
                  <a:pt x="5282" y="2193"/>
                </a:lnTo>
                <a:lnTo>
                  <a:pt x="5282" y="2192"/>
                </a:lnTo>
                <a:cubicBezTo>
                  <a:pt x="6485" y="2194"/>
                  <a:pt x="7452" y="2791"/>
                  <a:pt x="7452" y="4090"/>
                </a:cubicBezTo>
                <a:lnTo>
                  <a:pt x="7453" y="4090"/>
                </a:lnTo>
                <a:cubicBezTo>
                  <a:pt x="7453" y="4297"/>
                  <a:pt x="7428" y="4506"/>
                  <a:pt x="7385" y="4709"/>
                </a:cubicBezTo>
                <a:lnTo>
                  <a:pt x="7109" y="6007"/>
                </a:lnTo>
                <a:cubicBezTo>
                  <a:pt x="6802" y="7454"/>
                  <a:pt x="5798" y="8245"/>
                  <a:pt x="4324" y="8245"/>
                </a:cubicBezTo>
                <a:lnTo>
                  <a:pt x="2727" y="8245"/>
                </a:lnTo>
                <a:cubicBezTo>
                  <a:pt x="2583" y="8245"/>
                  <a:pt x="2464" y="8351"/>
                  <a:pt x="2445" y="8490"/>
                </a:cubicBezTo>
                <a:lnTo>
                  <a:pt x="1949" y="10838"/>
                </a:lnTo>
                <a:lnTo>
                  <a:pt x="1896" y="11088"/>
                </a:lnTo>
                <a:cubicBezTo>
                  <a:pt x="1644" y="10868"/>
                  <a:pt x="1402" y="10638"/>
                  <a:pt x="1169" y="10399"/>
                </a:cubicBezTo>
                <a:lnTo>
                  <a:pt x="1218" y="10168"/>
                </a:lnTo>
                <a:lnTo>
                  <a:pt x="1805" y="7392"/>
                </a:lnTo>
                <a:lnTo>
                  <a:pt x="4324" y="7392"/>
                </a:lnTo>
                <a:cubicBezTo>
                  <a:pt x="5404" y="7392"/>
                  <a:pt x="6053" y="6872"/>
                  <a:pt x="6275" y="5829"/>
                </a:cubicBezTo>
                <a:lnTo>
                  <a:pt x="6550" y="4532"/>
                </a:lnTo>
                <a:cubicBezTo>
                  <a:pt x="6583" y="4375"/>
                  <a:pt x="6599" y="4229"/>
                  <a:pt x="6600" y="4096"/>
                </a:cubicBezTo>
                <a:cubicBezTo>
                  <a:pt x="6603" y="3396"/>
                  <a:pt x="6163" y="3045"/>
                  <a:pt x="5282" y="3045"/>
                </a:cubicBezTo>
                <a:lnTo>
                  <a:pt x="2305" y="3045"/>
                </a:lnTo>
                <a:cubicBezTo>
                  <a:pt x="2154" y="3045"/>
                  <a:pt x="2110" y="3117"/>
                  <a:pt x="2079" y="3255"/>
                </a:cubicBezTo>
                <a:lnTo>
                  <a:pt x="715" y="9675"/>
                </a:lnTo>
                <a:lnTo>
                  <a:pt x="715" y="9675"/>
                </a:lnTo>
                <a:lnTo>
                  <a:pt x="676" y="9859"/>
                </a:lnTo>
                <a:cubicBezTo>
                  <a:pt x="438" y="9581"/>
                  <a:pt x="212" y="9293"/>
                  <a:pt x="0" y="8994"/>
                </a:cubicBezTo>
                <a:close/>
                <a:moveTo>
                  <a:pt x="5961" y="4624"/>
                </a:moveTo>
                <a:cubicBezTo>
                  <a:pt x="5980" y="4513"/>
                  <a:pt x="5999" y="4401"/>
                  <a:pt x="5999" y="4287"/>
                </a:cubicBezTo>
                <a:cubicBezTo>
                  <a:pt x="6001" y="3842"/>
                  <a:pt x="5750" y="3619"/>
                  <a:pt x="5240" y="3619"/>
                </a:cubicBezTo>
                <a:lnTo>
                  <a:pt x="2605" y="3619"/>
                </a:lnTo>
                <a:lnTo>
                  <a:pt x="1932" y="6819"/>
                </a:lnTo>
                <a:lnTo>
                  <a:pt x="4530" y="6819"/>
                </a:lnTo>
                <a:cubicBezTo>
                  <a:pt x="5217" y="6819"/>
                  <a:pt x="5582" y="6423"/>
                  <a:pt x="5723" y="5776"/>
                </a:cubicBezTo>
                <a:lnTo>
                  <a:pt x="5961" y="4624"/>
                </a:lnTo>
                <a:close/>
                <a:moveTo>
                  <a:pt x="2453" y="11190"/>
                </a:moveTo>
                <a:lnTo>
                  <a:pt x="2468" y="11122"/>
                </a:lnTo>
                <a:lnTo>
                  <a:pt x="2520" y="10874"/>
                </a:lnTo>
                <a:lnTo>
                  <a:pt x="2453" y="11190"/>
                </a:lnTo>
                <a:close/>
              </a:path>
            </a:pathLst>
          </a:custGeom>
          <a:solidFill>
            <a:srgbClr val="1D2228">
              <a:alpha val="70000"/>
            </a:srgbClr>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641E7CF8-080B-44D1-BDD7-45B84587BF9B}"/>
              </a:ext>
            </a:extLst>
          </p:cNvPr>
          <p:cNvGrpSpPr/>
          <p:nvPr userDrawn="1"/>
        </p:nvGrpSpPr>
        <p:grpSpPr>
          <a:xfrm>
            <a:off x="10172435" y="409157"/>
            <a:ext cx="1490704" cy="302044"/>
            <a:chOff x="6931819" y="-1054294"/>
            <a:chExt cx="3884612" cy="787400"/>
          </a:xfrm>
          <a:solidFill>
            <a:srgbClr val="ACB0B4"/>
          </a:solidFill>
        </p:grpSpPr>
        <p:sp>
          <p:nvSpPr>
            <p:cNvPr id="6" name="Freeform 5">
              <a:extLst>
                <a:ext uri="{FF2B5EF4-FFF2-40B4-BE49-F238E27FC236}">
                  <a16:creationId xmlns:a16="http://schemas.microsoft.com/office/drawing/2014/main" id="{6FB1241D-5BF5-4472-89D6-06515A084F9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EF2F5459-4FE4-4048-B071-7271B64A84A8}"/>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9CE73180-FD68-4722-A300-B7209D3F59EB}"/>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89566554"/>
      </p:ext>
    </p:extLst>
  </p:cSld>
  <p:clrMapOvr>
    <a:masterClrMapping/>
  </p:clrMapOvr>
  <p:transition spd="slow">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6D112D42-163E-4988-8C78-B395208269A3}"/>
              </a:ext>
            </a:extLst>
          </p:cNvPr>
          <p:cNvSpPr>
            <a:spLocks noChangeArrowheads="1"/>
          </p:cNvSpPr>
          <p:nvPr userDrawn="1"/>
        </p:nvSpPr>
        <p:spPr bwMode="auto">
          <a:xfrm>
            <a:off x="0" y="0"/>
            <a:ext cx="12192000"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reeform 6">
            <a:extLst>
              <a:ext uri="{FF2B5EF4-FFF2-40B4-BE49-F238E27FC236}">
                <a16:creationId xmlns:a16="http://schemas.microsoft.com/office/drawing/2014/main" id="{62EBD1E6-F3AF-42EC-87C7-BD070FF7A3B4}"/>
              </a:ext>
            </a:extLst>
          </p:cNvPr>
          <p:cNvSpPr>
            <a:spLocks/>
          </p:cNvSpPr>
          <p:nvPr userDrawn="1"/>
        </p:nvSpPr>
        <p:spPr bwMode="auto">
          <a:xfrm>
            <a:off x="0" y="0"/>
            <a:ext cx="3114675" cy="3024717"/>
          </a:xfrm>
          <a:custGeom>
            <a:avLst/>
            <a:gdLst>
              <a:gd name="T0" fmla="*/ 0 w 16351"/>
              <a:gd name="T1" fmla="*/ 0 h 15879"/>
              <a:gd name="T2" fmla="*/ 16351 w 16351"/>
              <a:gd name="T3" fmla="*/ 0 h 15879"/>
              <a:gd name="T4" fmla="*/ 13671 w 16351"/>
              <a:gd name="T5" fmla="*/ 7510 h 15879"/>
              <a:gd name="T6" fmla="*/ 5533 w 16351"/>
              <a:gd name="T7" fmla="*/ 15667 h 15879"/>
              <a:gd name="T8" fmla="*/ 4454 w 16351"/>
              <a:gd name="T9" fmla="*/ 15679 h 15879"/>
              <a:gd name="T10" fmla="*/ 0 w 16351"/>
              <a:gd name="T11" fmla="*/ 12289 h 15879"/>
              <a:gd name="T12" fmla="*/ 0 w 16351"/>
              <a:gd name="T13" fmla="*/ 0 h 15879"/>
            </a:gdLst>
            <a:ahLst/>
            <a:cxnLst>
              <a:cxn ang="0">
                <a:pos x="T0" y="T1"/>
              </a:cxn>
              <a:cxn ang="0">
                <a:pos x="T2" y="T3"/>
              </a:cxn>
              <a:cxn ang="0">
                <a:pos x="T4" y="T5"/>
              </a:cxn>
              <a:cxn ang="0">
                <a:pos x="T6" y="T7"/>
              </a:cxn>
              <a:cxn ang="0">
                <a:pos x="T8" y="T9"/>
              </a:cxn>
              <a:cxn ang="0">
                <a:pos x="T10" y="T11"/>
              </a:cxn>
              <a:cxn ang="0">
                <a:pos x="T12" y="T13"/>
              </a:cxn>
            </a:cxnLst>
            <a:rect l="0" t="0" r="r" b="b"/>
            <a:pathLst>
              <a:path w="16351" h="15879">
                <a:moveTo>
                  <a:pt x="0" y="0"/>
                </a:moveTo>
                <a:lnTo>
                  <a:pt x="16351" y="0"/>
                </a:lnTo>
                <a:cubicBezTo>
                  <a:pt x="15912" y="2694"/>
                  <a:pt x="14988" y="5228"/>
                  <a:pt x="13671" y="7510"/>
                </a:cubicBezTo>
                <a:cubicBezTo>
                  <a:pt x="11719" y="10892"/>
                  <a:pt x="8906" y="13712"/>
                  <a:pt x="5533" y="15667"/>
                </a:cubicBezTo>
                <a:cubicBezTo>
                  <a:pt x="5213" y="15861"/>
                  <a:pt x="4800" y="15879"/>
                  <a:pt x="4454" y="15679"/>
                </a:cubicBezTo>
                <a:cubicBezTo>
                  <a:pt x="2828" y="14738"/>
                  <a:pt x="1333" y="13597"/>
                  <a:pt x="0" y="12289"/>
                </a:cubicBezTo>
                <a:lnTo>
                  <a:pt x="0" y="0"/>
                </a:lnTo>
                <a:close/>
              </a:path>
            </a:pathLst>
          </a:custGeom>
          <a:gradFill flip="none" rotWithShape="1">
            <a:gsLst>
              <a:gs pos="100000">
                <a:srgbClr val="0B0F13">
                  <a:alpha val="60000"/>
                </a:srgbClr>
              </a:gs>
              <a:gs pos="0">
                <a:srgbClr val="0F1923">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Freeform 8">
            <a:extLst>
              <a:ext uri="{FF2B5EF4-FFF2-40B4-BE49-F238E27FC236}">
                <a16:creationId xmlns:a16="http://schemas.microsoft.com/office/drawing/2014/main" id="{713CD565-863B-418A-9EE0-7FD2AB9C3676}"/>
              </a:ext>
            </a:extLst>
          </p:cNvPr>
          <p:cNvSpPr>
            <a:spLocks noEditPoints="1"/>
          </p:cNvSpPr>
          <p:nvPr userDrawn="1"/>
        </p:nvSpPr>
        <p:spPr bwMode="auto">
          <a:xfrm>
            <a:off x="0" y="361950"/>
            <a:ext cx="1962150" cy="2387600"/>
          </a:xfrm>
          <a:custGeom>
            <a:avLst/>
            <a:gdLst>
              <a:gd name="T0" fmla="*/ 2520 w 10298"/>
              <a:gd name="T1" fmla="*/ 10874 h 12532"/>
              <a:gd name="T2" fmla="*/ 9730 w 10298"/>
              <a:gd name="T3" fmla="*/ 2090 h 12532"/>
              <a:gd name="T4" fmla="*/ 4048 w 10298"/>
              <a:gd name="T5" fmla="*/ 568 h 12532"/>
              <a:gd name="T6" fmla="*/ 0 w 10298"/>
              <a:gd name="T7" fmla="*/ 705 h 12532"/>
              <a:gd name="T8" fmla="*/ 4048 w 10298"/>
              <a:gd name="T9" fmla="*/ 0 h 12532"/>
              <a:gd name="T10" fmla="*/ 10014 w 10298"/>
              <a:gd name="T11" fmla="*/ 1598 h 12532"/>
              <a:gd name="T12" fmla="*/ 10298 w 10298"/>
              <a:gd name="T13" fmla="*/ 2090 h 12532"/>
              <a:gd name="T14" fmla="*/ 4342 w 10298"/>
              <a:gd name="T15" fmla="*/ 12418 h 12532"/>
              <a:gd name="T16" fmla="*/ 2389 w 10298"/>
              <a:gd name="T17" fmla="*/ 11495 h 12532"/>
              <a:gd name="T18" fmla="*/ 1949 w 10298"/>
              <a:gd name="T19" fmla="*/ 10838 h 12532"/>
              <a:gd name="T20" fmla="*/ 2727 w 10298"/>
              <a:gd name="T21" fmla="*/ 8245 h 12532"/>
              <a:gd name="T22" fmla="*/ 7109 w 10298"/>
              <a:gd name="T23" fmla="*/ 6007 h 12532"/>
              <a:gd name="T24" fmla="*/ 7453 w 10298"/>
              <a:gd name="T25" fmla="*/ 4089 h 12532"/>
              <a:gd name="T26" fmla="*/ 5282 w 10298"/>
              <a:gd name="T27" fmla="*/ 2192 h 12532"/>
              <a:gd name="T28" fmla="*/ 2305 w 10298"/>
              <a:gd name="T29" fmla="*/ 2193 h 12532"/>
              <a:gd name="T30" fmla="*/ 22 w 10298"/>
              <a:gd name="T31" fmla="*/ 8877 h 12532"/>
              <a:gd name="T32" fmla="*/ 21 w 10298"/>
              <a:gd name="T33" fmla="*/ 8885 h 12532"/>
              <a:gd name="T34" fmla="*/ 16 w 10298"/>
              <a:gd name="T35" fmla="*/ 8908 h 12532"/>
              <a:gd name="T36" fmla="*/ 10 w 10298"/>
              <a:gd name="T37" fmla="*/ 8932 h 12532"/>
              <a:gd name="T38" fmla="*/ 5 w 10298"/>
              <a:gd name="T39" fmla="*/ 8955 h 12532"/>
              <a:gd name="T40" fmla="*/ 0 w 10298"/>
              <a:gd name="T41" fmla="*/ 8979 h 12532"/>
              <a:gd name="T42" fmla="*/ 0 w 10298"/>
              <a:gd name="T43" fmla="*/ 6210 h 12532"/>
              <a:gd name="T44" fmla="*/ 696 w 10298"/>
              <a:gd name="T45" fmla="*/ 2935 h 12532"/>
              <a:gd name="T46" fmla="*/ 5282 w 10298"/>
              <a:gd name="T47" fmla="*/ 1625 h 12532"/>
              <a:gd name="T48" fmla="*/ 7208 w 10298"/>
              <a:gd name="T49" fmla="*/ 2240 h 12532"/>
              <a:gd name="T50" fmla="*/ 8019 w 10298"/>
              <a:gd name="T51" fmla="*/ 4089 h 12532"/>
              <a:gd name="T52" fmla="*/ 7664 w 10298"/>
              <a:gd name="T53" fmla="*/ 6124 h 12532"/>
              <a:gd name="T54" fmla="*/ 2956 w 10298"/>
              <a:gd name="T55" fmla="*/ 8813 h 12532"/>
              <a:gd name="T56" fmla="*/ 1169 w 10298"/>
              <a:gd name="T57" fmla="*/ 10399 h 12532"/>
              <a:gd name="T58" fmla="*/ 715 w 10298"/>
              <a:gd name="T59" fmla="*/ 9675 h 12532"/>
              <a:gd name="T60" fmla="*/ 2079 w 10298"/>
              <a:gd name="T61" fmla="*/ 3255 h 12532"/>
              <a:gd name="T62" fmla="*/ 5282 w 10298"/>
              <a:gd name="T63" fmla="*/ 3045 h 12532"/>
              <a:gd name="T64" fmla="*/ 6550 w 10298"/>
              <a:gd name="T65" fmla="*/ 4532 h 12532"/>
              <a:gd name="T66" fmla="*/ 4324 w 10298"/>
              <a:gd name="T67" fmla="*/ 7392 h 12532"/>
              <a:gd name="T68" fmla="*/ 1218 w 10298"/>
              <a:gd name="T69" fmla="*/ 10168 h 12532"/>
              <a:gd name="T70" fmla="*/ 5999 w 10298"/>
              <a:gd name="T71" fmla="*/ 4287 h 12532"/>
              <a:gd name="T72" fmla="*/ 2605 w 10298"/>
              <a:gd name="T73" fmla="*/ 3619 h 12532"/>
              <a:gd name="T74" fmla="*/ 4530 w 10298"/>
              <a:gd name="T75" fmla="*/ 6819 h 12532"/>
              <a:gd name="T76" fmla="*/ 5961 w 10298"/>
              <a:gd name="T77" fmla="*/ 4624 h 1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98" h="12532">
                <a:moveTo>
                  <a:pt x="2956" y="8813"/>
                </a:moveTo>
                <a:lnTo>
                  <a:pt x="2520" y="10874"/>
                </a:lnTo>
                <a:cubicBezTo>
                  <a:pt x="2998" y="11267"/>
                  <a:pt x="3509" y="11622"/>
                  <a:pt x="4048" y="11933"/>
                </a:cubicBezTo>
                <a:cubicBezTo>
                  <a:pt x="7444" y="9969"/>
                  <a:pt x="9730" y="6297"/>
                  <a:pt x="9730" y="2090"/>
                </a:cubicBezTo>
                <a:lnTo>
                  <a:pt x="9730" y="2089"/>
                </a:lnTo>
                <a:cubicBezTo>
                  <a:pt x="8058" y="1122"/>
                  <a:pt x="6118" y="568"/>
                  <a:pt x="4048" y="568"/>
                </a:cubicBezTo>
                <a:cubicBezTo>
                  <a:pt x="2622" y="568"/>
                  <a:pt x="1257" y="831"/>
                  <a:pt x="0" y="1310"/>
                </a:cubicBezTo>
                <a:lnTo>
                  <a:pt x="0" y="705"/>
                </a:lnTo>
                <a:cubicBezTo>
                  <a:pt x="313" y="592"/>
                  <a:pt x="632" y="492"/>
                  <a:pt x="957" y="405"/>
                </a:cubicBezTo>
                <a:cubicBezTo>
                  <a:pt x="1945" y="141"/>
                  <a:pt x="2981" y="0"/>
                  <a:pt x="4048" y="0"/>
                </a:cubicBezTo>
                <a:cubicBezTo>
                  <a:pt x="5115" y="0"/>
                  <a:pt x="6151" y="141"/>
                  <a:pt x="7139" y="405"/>
                </a:cubicBezTo>
                <a:cubicBezTo>
                  <a:pt x="8156" y="677"/>
                  <a:pt x="9121" y="1081"/>
                  <a:pt x="10014" y="1598"/>
                </a:cubicBezTo>
                <a:lnTo>
                  <a:pt x="10014" y="1598"/>
                </a:lnTo>
                <a:cubicBezTo>
                  <a:pt x="10184" y="1696"/>
                  <a:pt x="10298" y="1880"/>
                  <a:pt x="10298" y="2090"/>
                </a:cubicBezTo>
                <a:cubicBezTo>
                  <a:pt x="10298" y="4256"/>
                  <a:pt x="9718" y="6290"/>
                  <a:pt x="8705" y="8045"/>
                </a:cubicBezTo>
                <a:cubicBezTo>
                  <a:pt x="7659" y="9858"/>
                  <a:pt x="6150" y="11369"/>
                  <a:pt x="4342" y="12418"/>
                </a:cubicBezTo>
                <a:cubicBezTo>
                  <a:pt x="4171" y="12522"/>
                  <a:pt x="3950" y="12532"/>
                  <a:pt x="3764" y="12424"/>
                </a:cubicBezTo>
                <a:cubicBezTo>
                  <a:pt x="3283" y="12146"/>
                  <a:pt x="2824" y="11835"/>
                  <a:pt x="2389" y="11495"/>
                </a:cubicBezTo>
                <a:cubicBezTo>
                  <a:pt x="2221" y="11364"/>
                  <a:pt x="2056" y="11228"/>
                  <a:pt x="1896" y="11088"/>
                </a:cubicBezTo>
                <a:lnTo>
                  <a:pt x="1949" y="10838"/>
                </a:lnTo>
                <a:lnTo>
                  <a:pt x="2445" y="8490"/>
                </a:lnTo>
                <a:cubicBezTo>
                  <a:pt x="2464" y="8351"/>
                  <a:pt x="2583" y="8245"/>
                  <a:pt x="2727" y="8245"/>
                </a:cubicBezTo>
                <a:lnTo>
                  <a:pt x="4324" y="8245"/>
                </a:lnTo>
                <a:cubicBezTo>
                  <a:pt x="5798" y="8245"/>
                  <a:pt x="6802" y="7454"/>
                  <a:pt x="7109" y="6007"/>
                </a:cubicBezTo>
                <a:lnTo>
                  <a:pt x="7385" y="4709"/>
                </a:lnTo>
                <a:cubicBezTo>
                  <a:pt x="7428" y="4506"/>
                  <a:pt x="7453" y="4297"/>
                  <a:pt x="7453" y="4089"/>
                </a:cubicBezTo>
                <a:lnTo>
                  <a:pt x="7452" y="4089"/>
                </a:lnTo>
                <a:cubicBezTo>
                  <a:pt x="7452" y="2791"/>
                  <a:pt x="6485" y="2194"/>
                  <a:pt x="5282" y="2192"/>
                </a:cubicBezTo>
                <a:lnTo>
                  <a:pt x="5282" y="2193"/>
                </a:lnTo>
                <a:lnTo>
                  <a:pt x="2305" y="2193"/>
                </a:lnTo>
                <a:cubicBezTo>
                  <a:pt x="1755" y="2193"/>
                  <a:pt x="1370" y="2532"/>
                  <a:pt x="1248" y="3061"/>
                </a:cubicBezTo>
                <a:cubicBezTo>
                  <a:pt x="956" y="4585"/>
                  <a:pt x="455" y="6885"/>
                  <a:pt x="22" y="8877"/>
                </a:cubicBezTo>
                <a:lnTo>
                  <a:pt x="22" y="8877"/>
                </a:lnTo>
                <a:lnTo>
                  <a:pt x="21" y="8885"/>
                </a:lnTo>
                <a:lnTo>
                  <a:pt x="18" y="8897"/>
                </a:lnTo>
                <a:lnTo>
                  <a:pt x="16" y="8908"/>
                </a:lnTo>
                <a:lnTo>
                  <a:pt x="13" y="8920"/>
                </a:lnTo>
                <a:lnTo>
                  <a:pt x="10" y="8932"/>
                </a:lnTo>
                <a:lnTo>
                  <a:pt x="8" y="8944"/>
                </a:lnTo>
                <a:lnTo>
                  <a:pt x="5" y="8955"/>
                </a:lnTo>
                <a:lnTo>
                  <a:pt x="3" y="8967"/>
                </a:lnTo>
                <a:lnTo>
                  <a:pt x="0" y="8979"/>
                </a:lnTo>
                <a:lnTo>
                  <a:pt x="0" y="8980"/>
                </a:lnTo>
                <a:lnTo>
                  <a:pt x="0" y="6210"/>
                </a:lnTo>
                <a:lnTo>
                  <a:pt x="691" y="2953"/>
                </a:lnTo>
                <a:cubicBezTo>
                  <a:pt x="692" y="2947"/>
                  <a:pt x="694" y="2941"/>
                  <a:pt x="696" y="2935"/>
                </a:cubicBezTo>
                <a:cubicBezTo>
                  <a:pt x="876" y="2150"/>
                  <a:pt x="1491" y="1625"/>
                  <a:pt x="2305" y="1625"/>
                </a:cubicBezTo>
                <a:lnTo>
                  <a:pt x="5282" y="1625"/>
                </a:lnTo>
                <a:lnTo>
                  <a:pt x="5282" y="1626"/>
                </a:lnTo>
                <a:cubicBezTo>
                  <a:pt x="5966" y="1627"/>
                  <a:pt x="6671" y="1796"/>
                  <a:pt x="7208" y="2240"/>
                </a:cubicBezTo>
                <a:cubicBezTo>
                  <a:pt x="7711" y="2656"/>
                  <a:pt x="8020" y="3273"/>
                  <a:pt x="8020" y="4089"/>
                </a:cubicBezTo>
                <a:lnTo>
                  <a:pt x="8019" y="4089"/>
                </a:lnTo>
                <a:cubicBezTo>
                  <a:pt x="8019" y="4339"/>
                  <a:pt x="7991" y="4582"/>
                  <a:pt x="7939" y="4827"/>
                </a:cubicBezTo>
                <a:lnTo>
                  <a:pt x="7664" y="6124"/>
                </a:lnTo>
                <a:cubicBezTo>
                  <a:pt x="7301" y="7833"/>
                  <a:pt x="6065" y="8813"/>
                  <a:pt x="4324" y="8813"/>
                </a:cubicBezTo>
                <a:lnTo>
                  <a:pt x="2956" y="8813"/>
                </a:lnTo>
                <a:close/>
                <a:moveTo>
                  <a:pt x="1218" y="10168"/>
                </a:moveTo>
                <a:lnTo>
                  <a:pt x="1169" y="10399"/>
                </a:lnTo>
                <a:cubicBezTo>
                  <a:pt x="999" y="10224"/>
                  <a:pt x="835" y="10044"/>
                  <a:pt x="676" y="9859"/>
                </a:cubicBezTo>
                <a:lnTo>
                  <a:pt x="715" y="9675"/>
                </a:lnTo>
                <a:lnTo>
                  <a:pt x="715" y="9675"/>
                </a:lnTo>
                <a:lnTo>
                  <a:pt x="2079" y="3255"/>
                </a:lnTo>
                <a:cubicBezTo>
                  <a:pt x="2110" y="3117"/>
                  <a:pt x="2154" y="3045"/>
                  <a:pt x="2305" y="3045"/>
                </a:cubicBezTo>
                <a:lnTo>
                  <a:pt x="5282" y="3045"/>
                </a:lnTo>
                <a:cubicBezTo>
                  <a:pt x="6163" y="3045"/>
                  <a:pt x="6603" y="3396"/>
                  <a:pt x="6600" y="4096"/>
                </a:cubicBezTo>
                <a:cubicBezTo>
                  <a:pt x="6599" y="4229"/>
                  <a:pt x="6583" y="4375"/>
                  <a:pt x="6550" y="4532"/>
                </a:cubicBezTo>
                <a:lnTo>
                  <a:pt x="6275" y="5829"/>
                </a:lnTo>
                <a:cubicBezTo>
                  <a:pt x="6053" y="6872"/>
                  <a:pt x="5404" y="7392"/>
                  <a:pt x="4324" y="7392"/>
                </a:cubicBezTo>
                <a:lnTo>
                  <a:pt x="1805" y="7392"/>
                </a:lnTo>
                <a:lnTo>
                  <a:pt x="1218" y="10168"/>
                </a:lnTo>
                <a:close/>
                <a:moveTo>
                  <a:pt x="5961" y="4624"/>
                </a:moveTo>
                <a:cubicBezTo>
                  <a:pt x="5980" y="4513"/>
                  <a:pt x="5999" y="4401"/>
                  <a:pt x="5999" y="4287"/>
                </a:cubicBezTo>
                <a:cubicBezTo>
                  <a:pt x="6001" y="3842"/>
                  <a:pt x="5750" y="3619"/>
                  <a:pt x="5240" y="3619"/>
                </a:cubicBezTo>
                <a:lnTo>
                  <a:pt x="2605" y="3619"/>
                </a:lnTo>
                <a:lnTo>
                  <a:pt x="1932" y="6819"/>
                </a:lnTo>
                <a:lnTo>
                  <a:pt x="4530" y="6819"/>
                </a:lnTo>
                <a:cubicBezTo>
                  <a:pt x="5217" y="6819"/>
                  <a:pt x="5582" y="6423"/>
                  <a:pt x="5723" y="5776"/>
                </a:cubicBezTo>
                <a:lnTo>
                  <a:pt x="5961" y="4624"/>
                </a:lnTo>
                <a:close/>
              </a:path>
            </a:pathLst>
          </a:custGeom>
          <a:solidFill>
            <a:srgbClr val="1D2228">
              <a:alpha val="70000"/>
            </a:srgbClr>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641E7CF8-080B-44D1-BDD7-45B84587BF9B}"/>
              </a:ext>
            </a:extLst>
          </p:cNvPr>
          <p:cNvGrpSpPr/>
          <p:nvPr userDrawn="1"/>
        </p:nvGrpSpPr>
        <p:grpSpPr>
          <a:xfrm>
            <a:off x="10172435" y="409157"/>
            <a:ext cx="1490704" cy="302044"/>
            <a:chOff x="6931819" y="-1054294"/>
            <a:chExt cx="3884612" cy="787400"/>
          </a:xfrm>
          <a:solidFill>
            <a:srgbClr val="ACB0B4"/>
          </a:solidFill>
        </p:grpSpPr>
        <p:sp>
          <p:nvSpPr>
            <p:cNvPr id="6" name="Freeform 5">
              <a:extLst>
                <a:ext uri="{FF2B5EF4-FFF2-40B4-BE49-F238E27FC236}">
                  <a16:creationId xmlns:a16="http://schemas.microsoft.com/office/drawing/2014/main" id="{6FB1241D-5BF5-4472-89D6-06515A084F9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EF2F5459-4FE4-4048-B071-7271B64A84A8}"/>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9CE73180-FD68-4722-A300-B7209D3F59EB}"/>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78590644"/>
      </p:ext>
    </p:extLst>
  </p:cSld>
  <p:clrMapOvr>
    <a:masterClrMapping/>
  </p:clrMapOvr>
  <p:transition spd="slow">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6D112D42-163E-4988-8C78-B395208269A3}"/>
              </a:ext>
            </a:extLst>
          </p:cNvPr>
          <p:cNvSpPr>
            <a:spLocks noChangeArrowheads="1"/>
          </p:cNvSpPr>
          <p:nvPr userDrawn="1"/>
        </p:nvSpPr>
        <p:spPr bwMode="auto">
          <a:xfrm>
            <a:off x="0" y="0"/>
            <a:ext cx="12192000" cy="6858000"/>
          </a:xfrm>
          <a:prstGeom prst="rect">
            <a:avLst/>
          </a:prstGeom>
          <a:solidFill>
            <a:schemeClr val="bg1"/>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reeform 6">
            <a:extLst>
              <a:ext uri="{FF2B5EF4-FFF2-40B4-BE49-F238E27FC236}">
                <a16:creationId xmlns:a16="http://schemas.microsoft.com/office/drawing/2014/main" id="{62EBD1E6-F3AF-42EC-87C7-BD070FF7A3B4}"/>
              </a:ext>
            </a:extLst>
          </p:cNvPr>
          <p:cNvSpPr>
            <a:spLocks/>
          </p:cNvSpPr>
          <p:nvPr userDrawn="1"/>
        </p:nvSpPr>
        <p:spPr bwMode="auto">
          <a:xfrm>
            <a:off x="0" y="0"/>
            <a:ext cx="3114675" cy="3024717"/>
          </a:xfrm>
          <a:custGeom>
            <a:avLst/>
            <a:gdLst>
              <a:gd name="T0" fmla="*/ 0 w 16351"/>
              <a:gd name="T1" fmla="*/ 0 h 15879"/>
              <a:gd name="T2" fmla="*/ 16351 w 16351"/>
              <a:gd name="T3" fmla="*/ 0 h 15879"/>
              <a:gd name="T4" fmla="*/ 13671 w 16351"/>
              <a:gd name="T5" fmla="*/ 7510 h 15879"/>
              <a:gd name="T6" fmla="*/ 5533 w 16351"/>
              <a:gd name="T7" fmla="*/ 15667 h 15879"/>
              <a:gd name="T8" fmla="*/ 4454 w 16351"/>
              <a:gd name="T9" fmla="*/ 15679 h 15879"/>
              <a:gd name="T10" fmla="*/ 0 w 16351"/>
              <a:gd name="T11" fmla="*/ 12289 h 15879"/>
              <a:gd name="T12" fmla="*/ 0 w 16351"/>
              <a:gd name="T13" fmla="*/ 0 h 15879"/>
            </a:gdLst>
            <a:ahLst/>
            <a:cxnLst>
              <a:cxn ang="0">
                <a:pos x="T0" y="T1"/>
              </a:cxn>
              <a:cxn ang="0">
                <a:pos x="T2" y="T3"/>
              </a:cxn>
              <a:cxn ang="0">
                <a:pos x="T4" y="T5"/>
              </a:cxn>
              <a:cxn ang="0">
                <a:pos x="T6" y="T7"/>
              </a:cxn>
              <a:cxn ang="0">
                <a:pos x="T8" y="T9"/>
              </a:cxn>
              <a:cxn ang="0">
                <a:pos x="T10" y="T11"/>
              </a:cxn>
              <a:cxn ang="0">
                <a:pos x="T12" y="T13"/>
              </a:cxn>
            </a:cxnLst>
            <a:rect l="0" t="0" r="r" b="b"/>
            <a:pathLst>
              <a:path w="16351" h="15879">
                <a:moveTo>
                  <a:pt x="0" y="0"/>
                </a:moveTo>
                <a:lnTo>
                  <a:pt x="16351" y="0"/>
                </a:lnTo>
                <a:cubicBezTo>
                  <a:pt x="15912" y="2694"/>
                  <a:pt x="14988" y="5228"/>
                  <a:pt x="13671" y="7510"/>
                </a:cubicBezTo>
                <a:cubicBezTo>
                  <a:pt x="11719" y="10892"/>
                  <a:pt x="8906" y="13712"/>
                  <a:pt x="5533" y="15667"/>
                </a:cubicBezTo>
                <a:cubicBezTo>
                  <a:pt x="5213" y="15861"/>
                  <a:pt x="4800" y="15879"/>
                  <a:pt x="4454" y="15679"/>
                </a:cubicBezTo>
                <a:cubicBezTo>
                  <a:pt x="2828" y="14738"/>
                  <a:pt x="1333" y="13597"/>
                  <a:pt x="0" y="12289"/>
                </a:cubicBezTo>
                <a:lnTo>
                  <a:pt x="0" y="0"/>
                </a:lnTo>
                <a:close/>
              </a:path>
            </a:pathLst>
          </a:custGeom>
          <a:gradFill>
            <a:gsLst>
              <a:gs pos="100000">
                <a:schemeClr val="bg1">
                  <a:alpha val="10000"/>
                  <a:lumMod val="90000"/>
                </a:schemeClr>
              </a:gs>
              <a:gs pos="0">
                <a:schemeClr val="bg1">
                  <a:alpha val="60000"/>
                  <a:lumMod val="85000"/>
                </a:schemeClr>
              </a:gs>
            </a:gsLst>
            <a:lin ang="0" scaled="1"/>
          </a:gra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reeform 7">
            <a:extLst>
              <a:ext uri="{FF2B5EF4-FFF2-40B4-BE49-F238E27FC236}">
                <a16:creationId xmlns:a16="http://schemas.microsoft.com/office/drawing/2014/main" id="{50228D8F-E38B-47C2-BFA7-7BFDE757D952}"/>
              </a:ext>
            </a:extLst>
          </p:cNvPr>
          <p:cNvSpPr>
            <a:spLocks noEditPoints="1"/>
          </p:cNvSpPr>
          <p:nvPr userDrawn="1"/>
        </p:nvSpPr>
        <p:spPr bwMode="auto">
          <a:xfrm>
            <a:off x="0" y="361950"/>
            <a:ext cx="1962150" cy="2387600"/>
          </a:xfrm>
          <a:custGeom>
            <a:avLst/>
            <a:gdLst>
              <a:gd name="T0" fmla="*/ 10014 w 10298"/>
              <a:gd name="T1" fmla="*/ 1598 h 12532"/>
              <a:gd name="T2" fmla="*/ 10298 w 10298"/>
              <a:gd name="T3" fmla="*/ 2090 h 12532"/>
              <a:gd name="T4" fmla="*/ 4342 w 10298"/>
              <a:gd name="T5" fmla="*/ 12418 h 12532"/>
              <a:gd name="T6" fmla="*/ 2389 w 10298"/>
              <a:gd name="T7" fmla="*/ 11495 h 12532"/>
              <a:gd name="T8" fmla="*/ 2956 w 10298"/>
              <a:gd name="T9" fmla="*/ 8813 h 12532"/>
              <a:gd name="T10" fmla="*/ 7664 w 10298"/>
              <a:gd name="T11" fmla="*/ 6124 h 12532"/>
              <a:gd name="T12" fmla="*/ 8019 w 10298"/>
              <a:gd name="T13" fmla="*/ 4090 h 12532"/>
              <a:gd name="T14" fmla="*/ 7208 w 10298"/>
              <a:gd name="T15" fmla="*/ 2240 h 12532"/>
              <a:gd name="T16" fmla="*/ 5282 w 10298"/>
              <a:gd name="T17" fmla="*/ 1625 h 12532"/>
              <a:gd name="T18" fmla="*/ 696 w 10298"/>
              <a:gd name="T19" fmla="*/ 2935 h 12532"/>
              <a:gd name="T20" fmla="*/ 0 w 10298"/>
              <a:gd name="T21" fmla="*/ 6210 h 12532"/>
              <a:gd name="T22" fmla="*/ 957 w 10298"/>
              <a:gd name="T23" fmla="*/ 405 h 12532"/>
              <a:gd name="T24" fmla="*/ 7139 w 10298"/>
              <a:gd name="T25" fmla="*/ 405 h 12532"/>
              <a:gd name="T26" fmla="*/ 0 w 10298"/>
              <a:gd name="T27" fmla="*/ 8981 h 12532"/>
              <a:gd name="T28" fmla="*/ 22 w 10298"/>
              <a:gd name="T29" fmla="*/ 8877 h 12532"/>
              <a:gd name="T30" fmla="*/ 2305 w 10298"/>
              <a:gd name="T31" fmla="*/ 2193 h 12532"/>
              <a:gd name="T32" fmla="*/ 5282 w 10298"/>
              <a:gd name="T33" fmla="*/ 2192 h 12532"/>
              <a:gd name="T34" fmla="*/ 7453 w 10298"/>
              <a:gd name="T35" fmla="*/ 4090 h 12532"/>
              <a:gd name="T36" fmla="*/ 7109 w 10298"/>
              <a:gd name="T37" fmla="*/ 6007 h 12532"/>
              <a:gd name="T38" fmla="*/ 2727 w 10298"/>
              <a:gd name="T39" fmla="*/ 8245 h 12532"/>
              <a:gd name="T40" fmla="*/ 1949 w 10298"/>
              <a:gd name="T41" fmla="*/ 10838 h 12532"/>
              <a:gd name="T42" fmla="*/ 1169 w 10298"/>
              <a:gd name="T43" fmla="*/ 10399 h 12532"/>
              <a:gd name="T44" fmla="*/ 1805 w 10298"/>
              <a:gd name="T45" fmla="*/ 7392 h 12532"/>
              <a:gd name="T46" fmla="*/ 6275 w 10298"/>
              <a:gd name="T47" fmla="*/ 5829 h 12532"/>
              <a:gd name="T48" fmla="*/ 6600 w 10298"/>
              <a:gd name="T49" fmla="*/ 4096 h 12532"/>
              <a:gd name="T50" fmla="*/ 2305 w 10298"/>
              <a:gd name="T51" fmla="*/ 3045 h 12532"/>
              <a:gd name="T52" fmla="*/ 715 w 10298"/>
              <a:gd name="T53" fmla="*/ 9675 h 12532"/>
              <a:gd name="T54" fmla="*/ 676 w 10298"/>
              <a:gd name="T55" fmla="*/ 9859 h 12532"/>
              <a:gd name="T56" fmla="*/ 5961 w 10298"/>
              <a:gd name="T57" fmla="*/ 4624 h 12532"/>
              <a:gd name="T58" fmla="*/ 5240 w 10298"/>
              <a:gd name="T59" fmla="*/ 3619 h 12532"/>
              <a:gd name="T60" fmla="*/ 1932 w 10298"/>
              <a:gd name="T61" fmla="*/ 6819 h 12532"/>
              <a:gd name="T62" fmla="*/ 5723 w 10298"/>
              <a:gd name="T63" fmla="*/ 5776 h 12532"/>
              <a:gd name="T64" fmla="*/ 2453 w 10298"/>
              <a:gd name="T65" fmla="*/ 11190 h 12532"/>
              <a:gd name="T66" fmla="*/ 2520 w 10298"/>
              <a:gd name="T67" fmla="*/ 10874 h 1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98" h="12532">
                <a:moveTo>
                  <a:pt x="7139" y="405"/>
                </a:moveTo>
                <a:cubicBezTo>
                  <a:pt x="8156" y="677"/>
                  <a:pt x="9121" y="1081"/>
                  <a:pt x="10014" y="1598"/>
                </a:cubicBezTo>
                <a:lnTo>
                  <a:pt x="10014" y="1598"/>
                </a:lnTo>
                <a:cubicBezTo>
                  <a:pt x="10184" y="1696"/>
                  <a:pt x="10298" y="1880"/>
                  <a:pt x="10298" y="2090"/>
                </a:cubicBezTo>
                <a:cubicBezTo>
                  <a:pt x="10298" y="4256"/>
                  <a:pt x="9718" y="6290"/>
                  <a:pt x="8705" y="8045"/>
                </a:cubicBezTo>
                <a:cubicBezTo>
                  <a:pt x="7659" y="9858"/>
                  <a:pt x="6150" y="11369"/>
                  <a:pt x="4342" y="12418"/>
                </a:cubicBezTo>
                <a:cubicBezTo>
                  <a:pt x="4171" y="12522"/>
                  <a:pt x="3950" y="12532"/>
                  <a:pt x="3764" y="12424"/>
                </a:cubicBezTo>
                <a:cubicBezTo>
                  <a:pt x="3283" y="12146"/>
                  <a:pt x="2824" y="11835"/>
                  <a:pt x="2389" y="11495"/>
                </a:cubicBezTo>
                <a:lnTo>
                  <a:pt x="2468" y="11122"/>
                </a:lnTo>
                <a:lnTo>
                  <a:pt x="2956" y="8813"/>
                </a:lnTo>
                <a:lnTo>
                  <a:pt x="4324" y="8813"/>
                </a:lnTo>
                <a:cubicBezTo>
                  <a:pt x="6065" y="8813"/>
                  <a:pt x="7301" y="7833"/>
                  <a:pt x="7664" y="6124"/>
                </a:cubicBezTo>
                <a:lnTo>
                  <a:pt x="7939" y="4827"/>
                </a:lnTo>
                <a:cubicBezTo>
                  <a:pt x="7991" y="4582"/>
                  <a:pt x="8019" y="4339"/>
                  <a:pt x="8019" y="4090"/>
                </a:cubicBezTo>
                <a:lnTo>
                  <a:pt x="8020" y="4090"/>
                </a:lnTo>
                <a:cubicBezTo>
                  <a:pt x="8020" y="3273"/>
                  <a:pt x="7711" y="2656"/>
                  <a:pt x="7208" y="2240"/>
                </a:cubicBezTo>
                <a:cubicBezTo>
                  <a:pt x="6671" y="1796"/>
                  <a:pt x="5966" y="1627"/>
                  <a:pt x="5282" y="1626"/>
                </a:cubicBezTo>
                <a:lnTo>
                  <a:pt x="5282" y="1625"/>
                </a:lnTo>
                <a:lnTo>
                  <a:pt x="2305" y="1625"/>
                </a:lnTo>
                <a:cubicBezTo>
                  <a:pt x="1491" y="1625"/>
                  <a:pt x="876" y="2150"/>
                  <a:pt x="696" y="2935"/>
                </a:cubicBezTo>
                <a:cubicBezTo>
                  <a:pt x="694" y="2941"/>
                  <a:pt x="692" y="2947"/>
                  <a:pt x="691" y="2953"/>
                </a:cubicBezTo>
                <a:lnTo>
                  <a:pt x="0" y="6210"/>
                </a:lnTo>
                <a:lnTo>
                  <a:pt x="0" y="705"/>
                </a:lnTo>
                <a:cubicBezTo>
                  <a:pt x="313" y="592"/>
                  <a:pt x="632" y="492"/>
                  <a:pt x="957" y="405"/>
                </a:cubicBezTo>
                <a:cubicBezTo>
                  <a:pt x="1945" y="141"/>
                  <a:pt x="2981" y="0"/>
                  <a:pt x="4048" y="0"/>
                </a:cubicBezTo>
                <a:cubicBezTo>
                  <a:pt x="5115" y="0"/>
                  <a:pt x="6151" y="141"/>
                  <a:pt x="7139" y="405"/>
                </a:cubicBezTo>
                <a:close/>
                <a:moveTo>
                  <a:pt x="0" y="8994"/>
                </a:moveTo>
                <a:lnTo>
                  <a:pt x="0" y="8981"/>
                </a:lnTo>
                <a:lnTo>
                  <a:pt x="22" y="8877"/>
                </a:lnTo>
                <a:lnTo>
                  <a:pt x="22" y="8877"/>
                </a:lnTo>
                <a:cubicBezTo>
                  <a:pt x="455" y="6886"/>
                  <a:pt x="956" y="4585"/>
                  <a:pt x="1248" y="3061"/>
                </a:cubicBezTo>
                <a:cubicBezTo>
                  <a:pt x="1370" y="2532"/>
                  <a:pt x="1755" y="2193"/>
                  <a:pt x="2305" y="2193"/>
                </a:cubicBezTo>
                <a:lnTo>
                  <a:pt x="5282" y="2193"/>
                </a:lnTo>
                <a:lnTo>
                  <a:pt x="5282" y="2192"/>
                </a:lnTo>
                <a:cubicBezTo>
                  <a:pt x="6485" y="2194"/>
                  <a:pt x="7452" y="2791"/>
                  <a:pt x="7452" y="4090"/>
                </a:cubicBezTo>
                <a:lnTo>
                  <a:pt x="7453" y="4090"/>
                </a:lnTo>
                <a:cubicBezTo>
                  <a:pt x="7453" y="4297"/>
                  <a:pt x="7428" y="4506"/>
                  <a:pt x="7385" y="4709"/>
                </a:cubicBezTo>
                <a:lnTo>
                  <a:pt x="7109" y="6007"/>
                </a:lnTo>
                <a:cubicBezTo>
                  <a:pt x="6802" y="7454"/>
                  <a:pt x="5798" y="8245"/>
                  <a:pt x="4324" y="8245"/>
                </a:cubicBezTo>
                <a:lnTo>
                  <a:pt x="2727" y="8245"/>
                </a:lnTo>
                <a:cubicBezTo>
                  <a:pt x="2583" y="8245"/>
                  <a:pt x="2464" y="8351"/>
                  <a:pt x="2445" y="8490"/>
                </a:cubicBezTo>
                <a:lnTo>
                  <a:pt x="1949" y="10838"/>
                </a:lnTo>
                <a:lnTo>
                  <a:pt x="1896" y="11088"/>
                </a:lnTo>
                <a:cubicBezTo>
                  <a:pt x="1644" y="10868"/>
                  <a:pt x="1402" y="10638"/>
                  <a:pt x="1169" y="10399"/>
                </a:cubicBezTo>
                <a:lnTo>
                  <a:pt x="1218" y="10168"/>
                </a:lnTo>
                <a:lnTo>
                  <a:pt x="1805" y="7392"/>
                </a:lnTo>
                <a:lnTo>
                  <a:pt x="4324" y="7392"/>
                </a:lnTo>
                <a:cubicBezTo>
                  <a:pt x="5404" y="7392"/>
                  <a:pt x="6053" y="6872"/>
                  <a:pt x="6275" y="5829"/>
                </a:cubicBezTo>
                <a:lnTo>
                  <a:pt x="6550" y="4532"/>
                </a:lnTo>
                <a:cubicBezTo>
                  <a:pt x="6583" y="4375"/>
                  <a:pt x="6599" y="4229"/>
                  <a:pt x="6600" y="4096"/>
                </a:cubicBezTo>
                <a:cubicBezTo>
                  <a:pt x="6603" y="3396"/>
                  <a:pt x="6163" y="3045"/>
                  <a:pt x="5282" y="3045"/>
                </a:cubicBezTo>
                <a:lnTo>
                  <a:pt x="2305" y="3045"/>
                </a:lnTo>
                <a:cubicBezTo>
                  <a:pt x="2154" y="3045"/>
                  <a:pt x="2110" y="3117"/>
                  <a:pt x="2079" y="3255"/>
                </a:cubicBezTo>
                <a:lnTo>
                  <a:pt x="715" y="9675"/>
                </a:lnTo>
                <a:lnTo>
                  <a:pt x="715" y="9675"/>
                </a:lnTo>
                <a:lnTo>
                  <a:pt x="676" y="9859"/>
                </a:lnTo>
                <a:cubicBezTo>
                  <a:pt x="438" y="9581"/>
                  <a:pt x="212" y="9293"/>
                  <a:pt x="0" y="8994"/>
                </a:cubicBezTo>
                <a:close/>
                <a:moveTo>
                  <a:pt x="5961" y="4624"/>
                </a:moveTo>
                <a:cubicBezTo>
                  <a:pt x="5980" y="4513"/>
                  <a:pt x="5999" y="4401"/>
                  <a:pt x="5999" y="4287"/>
                </a:cubicBezTo>
                <a:cubicBezTo>
                  <a:pt x="6001" y="3842"/>
                  <a:pt x="5750" y="3619"/>
                  <a:pt x="5240" y="3619"/>
                </a:cubicBezTo>
                <a:lnTo>
                  <a:pt x="2605" y="3619"/>
                </a:lnTo>
                <a:lnTo>
                  <a:pt x="1932" y="6819"/>
                </a:lnTo>
                <a:lnTo>
                  <a:pt x="4530" y="6819"/>
                </a:lnTo>
                <a:cubicBezTo>
                  <a:pt x="5217" y="6819"/>
                  <a:pt x="5582" y="6423"/>
                  <a:pt x="5723" y="5776"/>
                </a:cubicBezTo>
                <a:lnTo>
                  <a:pt x="5961" y="4624"/>
                </a:lnTo>
                <a:close/>
                <a:moveTo>
                  <a:pt x="2453" y="11190"/>
                </a:moveTo>
                <a:lnTo>
                  <a:pt x="2468" y="11122"/>
                </a:lnTo>
                <a:lnTo>
                  <a:pt x="2520" y="10874"/>
                </a:lnTo>
                <a:lnTo>
                  <a:pt x="2453" y="11190"/>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641E7CF8-080B-44D1-BDD7-45B84587BF9B}"/>
              </a:ext>
            </a:extLst>
          </p:cNvPr>
          <p:cNvGrpSpPr/>
          <p:nvPr userDrawn="1"/>
        </p:nvGrpSpPr>
        <p:grpSpPr>
          <a:xfrm>
            <a:off x="10172435" y="409157"/>
            <a:ext cx="1490704" cy="302044"/>
            <a:chOff x="6931819" y="-1054294"/>
            <a:chExt cx="3884612" cy="787400"/>
          </a:xfrm>
          <a:solidFill>
            <a:srgbClr val="1D2228"/>
          </a:solidFill>
        </p:grpSpPr>
        <p:sp>
          <p:nvSpPr>
            <p:cNvPr id="6" name="Freeform 5">
              <a:extLst>
                <a:ext uri="{FF2B5EF4-FFF2-40B4-BE49-F238E27FC236}">
                  <a16:creationId xmlns:a16="http://schemas.microsoft.com/office/drawing/2014/main" id="{6FB1241D-5BF5-4472-89D6-06515A084F9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EF2F5459-4FE4-4048-B071-7271B64A84A8}"/>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9CE73180-FD68-4722-A300-B7209D3F59EB}"/>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57873009"/>
      </p:ext>
    </p:extLst>
  </p:cSld>
  <p:clrMapOvr>
    <a:masterClrMapping/>
  </p:clrMapOvr>
  <p:transition spd="slow">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6D112D42-163E-4988-8C78-B395208269A3}"/>
              </a:ext>
            </a:extLst>
          </p:cNvPr>
          <p:cNvSpPr>
            <a:spLocks noChangeArrowheads="1"/>
          </p:cNvSpPr>
          <p:nvPr userDrawn="1"/>
        </p:nvSpPr>
        <p:spPr bwMode="auto">
          <a:xfrm>
            <a:off x="0" y="0"/>
            <a:ext cx="12192000" cy="6858000"/>
          </a:xfrm>
          <a:prstGeom prst="rect">
            <a:avLst/>
          </a:prstGeom>
          <a:solidFill>
            <a:schemeClr val="bg1"/>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Freeform 6">
            <a:extLst>
              <a:ext uri="{FF2B5EF4-FFF2-40B4-BE49-F238E27FC236}">
                <a16:creationId xmlns:a16="http://schemas.microsoft.com/office/drawing/2014/main" id="{62EBD1E6-F3AF-42EC-87C7-BD070FF7A3B4}"/>
              </a:ext>
            </a:extLst>
          </p:cNvPr>
          <p:cNvSpPr>
            <a:spLocks/>
          </p:cNvSpPr>
          <p:nvPr userDrawn="1"/>
        </p:nvSpPr>
        <p:spPr bwMode="auto">
          <a:xfrm>
            <a:off x="0" y="0"/>
            <a:ext cx="3114675" cy="3024717"/>
          </a:xfrm>
          <a:custGeom>
            <a:avLst/>
            <a:gdLst>
              <a:gd name="T0" fmla="*/ 0 w 16351"/>
              <a:gd name="T1" fmla="*/ 0 h 15879"/>
              <a:gd name="T2" fmla="*/ 16351 w 16351"/>
              <a:gd name="T3" fmla="*/ 0 h 15879"/>
              <a:gd name="T4" fmla="*/ 13671 w 16351"/>
              <a:gd name="T5" fmla="*/ 7510 h 15879"/>
              <a:gd name="T6" fmla="*/ 5533 w 16351"/>
              <a:gd name="T7" fmla="*/ 15667 h 15879"/>
              <a:gd name="T8" fmla="*/ 4454 w 16351"/>
              <a:gd name="T9" fmla="*/ 15679 h 15879"/>
              <a:gd name="T10" fmla="*/ 0 w 16351"/>
              <a:gd name="T11" fmla="*/ 12289 h 15879"/>
              <a:gd name="T12" fmla="*/ 0 w 16351"/>
              <a:gd name="T13" fmla="*/ 0 h 15879"/>
            </a:gdLst>
            <a:ahLst/>
            <a:cxnLst>
              <a:cxn ang="0">
                <a:pos x="T0" y="T1"/>
              </a:cxn>
              <a:cxn ang="0">
                <a:pos x="T2" y="T3"/>
              </a:cxn>
              <a:cxn ang="0">
                <a:pos x="T4" y="T5"/>
              </a:cxn>
              <a:cxn ang="0">
                <a:pos x="T6" y="T7"/>
              </a:cxn>
              <a:cxn ang="0">
                <a:pos x="T8" y="T9"/>
              </a:cxn>
              <a:cxn ang="0">
                <a:pos x="T10" y="T11"/>
              </a:cxn>
              <a:cxn ang="0">
                <a:pos x="T12" y="T13"/>
              </a:cxn>
            </a:cxnLst>
            <a:rect l="0" t="0" r="r" b="b"/>
            <a:pathLst>
              <a:path w="16351" h="15879">
                <a:moveTo>
                  <a:pt x="0" y="0"/>
                </a:moveTo>
                <a:lnTo>
                  <a:pt x="16351" y="0"/>
                </a:lnTo>
                <a:cubicBezTo>
                  <a:pt x="15912" y="2694"/>
                  <a:pt x="14988" y="5228"/>
                  <a:pt x="13671" y="7510"/>
                </a:cubicBezTo>
                <a:cubicBezTo>
                  <a:pt x="11719" y="10892"/>
                  <a:pt x="8906" y="13712"/>
                  <a:pt x="5533" y="15667"/>
                </a:cubicBezTo>
                <a:cubicBezTo>
                  <a:pt x="5213" y="15861"/>
                  <a:pt x="4800" y="15879"/>
                  <a:pt x="4454" y="15679"/>
                </a:cubicBezTo>
                <a:cubicBezTo>
                  <a:pt x="2828" y="14738"/>
                  <a:pt x="1333" y="13597"/>
                  <a:pt x="0" y="12289"/>
                </a:cubicBezTo>
                <a:lnTo>
                  <a:pt x="0" y="0"/>
                </a:lnTo>
                <a:close/>
              </a:path>
            </a:pathLst>
          </a:custGeom>
          <a:gradFill>
            <a:gsLst>
              <a:gs pos="100000">
                <a:schemeClr val="bg1">
                  <a:alpha val="10000"/>
                  <a:lumMod val="90000"/>
                </a:schemeClr>
              </a:gs>
              <a:gs pos="0">
                <a:schemeClr val="bg1">
                  <a:alpha val="60000"/>
                  <a:lumMod val="85000"/>
                </a:schemeClr>
              </a:gs>
            </a:gsLst>
            <a:lin ang="0" scaled="1"/>
          </a:gra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Freeform 8">
            <a:extLst>
              <a:ext uri="{FF2B5EF4-FFF2-40B4-BE49-F238E27FC236}">
                <a16:creationId xmlns:a16="http://schemas.microsoft.com/office/drawing/2014/main" id="{713CD565-863B-418A-9EE0-7FD2AB9C3676}"/>
              </a:ext>
            </a:extLst>
          </p:cNvPr>
          <p:cNvSpPr>
            <a:spLocks noEditPoints="1"/>
          </p:cNvSpPr>
          <p:nvPr userDrawn="1"/>
        </p:nvSpPr>
        <p:spPr bwMode="auto">
          <a:xfrm>
            <a:off x="0" y="361950"/>
            <a:ext cx="1962150" cy="2387600"/>
          </a:xfrm>
          <a:custGeom>
            <a:avLst/>
            <a:gdLst>
              <a:gd name="T0" fmla="*/ 2520 w 10298"/>
              <a:gd name="T1" fmla="*/ 10874 h 12532"/>
              <a:gd name="T2" fmla="*/ 9730 w 10298"/>
              <a:gd name="T3" fmla="*/ 2090 h 12532"/>
              <a:gd name="T4" fmla="*/ 4048 w 10298"/>
              <a:gd name="T5" fmla="*/ 568 h 12532"/>
              <a:gd name="T6" fmla="*/ 0 w 10298"/>
              <a:gd name="T7" fmla="*/ 705 h 12532"/>
              <a:gd name="T8" fmla="*/ 4048 w 10298"/>
              <a:gd name="T9" fmla="*/ 0 h 12532"/>
              <a:gd name="T10" fmla="*/ 10014 w 10298"/>
              <a:gd name="T11" fmla="*/ 1598 h 12532"/>
              <a:gd name="T12" fmla="*/ 10298 w 10298"/>
              <a:gd name="T13" fmla="*/ 2090 h 12532"/>
              <a:gd name="T14" fmla="*/ 4342 w 10298"/>
              <a:gd name="T15" fmla="*/ 12418 h 12532"/>
              <a:gd name="T16" fmla="*/ 2389 w 10298"/>
              <a:gd name="T17" fmla="*/ 11495 h 12532"/>
              <a:gd name="T18" fmla="*/ 1949 w 10298"/>
              <a:gd name="T19" fmla="*/ 10838 h 12532"/>
              <a:gd name="T20" fmla="*/ 2727 w 10298"/>
              <a:gd name="T21" fmla="*/ 8245 h 12532"/>
              <a:gd name="T22" fmla="*/ 7109 w 10298"/>
              <a:gd name="T23" fmla="*/ 6007 h 12532"/>
              <a:gd name="T24" fmla="*/ 7453 w 10298"/>
              <a:gd name="T25" fmla="*/ 4089 h 12532"/>
              <a:gd name="T26" fmla="*/ 5282 w 10298"/>
              <a:gd name="T27" fmla="*/ 2192 h 12532"/>
              <a:gd name="T28" fmla="*/ 2305 w 10298"/>
              <a:gd name="T29" fmla="*/ 2193 h 12532"/>
              <a:gd name="T30" fmla="*/ 22 w 10298"/>
              <a:gd name="T31" fmla="*/ 8877 h 12532"/>
              <a:gd name="T32" fmla="*/ 21 w 10298"/>
              <a:gd name="T33" fmla="*/ 8885 h 12532"/>
              <a:gd name="T34" fmla="*/ 16 w 10298"/>
              <a:gd name="T35" fmla="*/ 8908 h 12532"/>
              <a:gd name="T36" fmla="*/ 10 w 10298"/>
              <a:gd name="T37" fmla="*/ 8932 h 12532"/>
              <a:gd name="T38" fmla="*/ 5 w 10298"/>
              <a:gd name="T39" fmla="*/ 8955 h 12532"/>
              <a:gd name="T40" fmla="*/ 0 w 10298"/>
              <a:gd name="T41" fmla="*/ 8979 h 12532"/>
              <a:gd name="T42" fmla="*/ 0 w 10298"/>
              <a:gd name="T43" fmla="*/ 6210 h 12532"/>
              <a:gd name="T44" fmla="*/ 696 w 10298"/>
              <a:gd name="T45" fmla="*/ 2935 h 12532"/>
              <a:gd name="T46" fmla="*/ 5282 w 10298"/>
              <a:gd name="T47" fmla="*/ 1625 h 12532"/>
              <a:gd name="T48" fmla="*/ 7208 w 10298"/>
              <a:gd name="T49" fmla="*/ 2240 h 12532"/>
              <a:gd name="T50" fmla="*/ 8019 w 10298"/>
              <a:gd name="T51" fmla="*/ 4089 h 12532"/>
              <a:gd name="T52" fmla="*/ 7664 w 10298"/>
              <a:gd name="T53" fmla="*/ 6124 h 12532"/>
              <a:gd name="T54" fmla="*/ 2956 w 10298"/>
              <a:gd name="T55" fmla="*/ 8813 h 12532"/>
              <a:gd name="T56" fmla="*/ 1169 w 10298"/>
              <a:gd name="T57" fmla="*/ 10399 h 12532"/>
              <a:gd name="T58" fmla="*/ 715 w 10298"/>
              <a:gd name="T59" fmla="*/ 9675 h 12532"/>
              <a:gd name="T60" fmla="*/ 2079 w 10298"/>
              <a:gd name="T61" fmla="*/ 3255 h 12532"/>
              <a:gd name="T62" fmla="*/ 5282 w 10298"/>
              <a:gd name="T63" fmla="*/ 3045 h 12532"/>
              <a:gd name="T64" fmla="*/ 6550 w 10298"/>
              <a:gd name="T65" fmla="*/ 4532 h 12532"/>
              <a:gd name="T66" fmla="*/ 4324 w 10298"/>
              <a:gd name="T67" fmla="*/ 7392 h 12532"/>
              <a:gd name="T68" fmla="*/ 1218 w 10298"/>
              <a:gd name="T69" fmla="*/ 10168 h 12532"/>
              <a:gd name="T70" fmla="*/ 5999 w 10298"/>
              <a:gd name="T71" fmla="*/ 4287 h 12532"/>
              <a:gd name="T72" fmla="*/ 2605 w 10298"/>
              <a:gd name="T73" fmla="*/ 3619 h 12532"/>
              <a:gd name="T74" fmla="*/ 4530 w 10298"/>
              <a:gd name="T75" fmla="*/ 6819 h 12532"/>
              <a:gd name="T76" fmla="*/ 5961 w 10298"/>
              <a:gd name="T77" fmla="*/ 4624 h 1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98" h="12532">
                <a:moveTo>
                  <a:pt x="2956" y="8813"/>
                </a:moveTo>
                <a:lnTo>
                  <a:pt x="2520" y="10874"/>
                </a:lnTo>
                <a:cubicBezTo>
                  <a:pt x="2998" y="11267"/>
                  <a:pt x="3509" y="11622"/>
                  <a:pt x="4048" y="11933"/>
                </a:cubicBezTo>
                <a:cubicBezTo>
                  <a:pt x="7444" y="9969"/>
                  <a:pt x="9730" y="6297"/>
                  <a:pt x="9730" y="2090"/>
                </a:cubicBezTo>
                <a:lnTo>
                  <a:pt x="9730" y="2089"/>
                </a:lnTo>
                <a:cubicBezTo>
                  <a:pt x="8058" y="1122"/>
                  <a:pt x="6118" y="568"/>
                  <a:pt x="4048" y="568"/>
                </a:cubicBezTo>
                <a:cubicBezTo>
                  <a:pt x="2622" y="568"/>
                  <a:pt x="1257" y="831"/>
                  <a:pt x="0" y="1310"/>
                </a:cubicBezTo>
                <a:lnTo>
                  <a:pt x="0" y="705"/>
                </a:lnTo>
                <a:cubicBezTo>
                  <a:pt x="313" y="592"/>
                  <a:pt x="632" y="492"/>
                  <a:pt x="957" y="405"/>
                </a:cubicBezTo>
                <a:cubicBezTo>
                  <a:pt x="1945" y="141"/>
                  <a:pt x="2981" y="0"/>
                  <a:pt x="4048" y="0"/>
                </a:cubicBezTo>
                <a:cubicBezTo>
                  <a:pt x="5115" y="0"/>
                  <a:pt x="6151" y="141"/>
                  <a:pt x="7139" y="405"/>
                </a:cubicBezTo>
                <a:cubicBezTo>
                  <a:pt x="8156" y="677"/>
                  <a:pt x="9121" y="1081"/>
                  <a:pt x="10014" y="1598"/>
                </a:cubicBezTo>
                <a:lnTo>
                  <a:pt x="10014" y="1598"/>
                </a:lnTo>
                <a:cubicBezTo>
                  <a:pt x="10184" y="1696"/>
                  <a:pt x="10298" y="1880"/>
                  <a:pt x="10298" y="2090"/>
                </a:cubicBezTo>
                <a:cubicBezTo>
                  <a:pt x="10298" y="4256"/>
                  <a:pt x="9718" y="6290"/>
                  <a:pt x="8705" y="8045"/>
                </a:cubicBezTo>
                <a:cubicBezTo>
                  <a:pt x="7659" y="9858"/>
                  <a:pt x="6150" y="11369"/>
                  <a:pt x="4342" y="12418"/>
                </a:cubicBezTo>
                <a:cubicBezTo>
                  <a:pt x="4171" y="12522"/>
                  <a:pt x="3950" y="12532"/>
                  <a:pt x="3764" y="12424"/>
                </a:cubicBezTo>
                <a:cubicBezTo>
                  <a:pt x="3283" y="12146"/>
                  <a:pt x="2824" y="11835"/>
                  <a:pt x="2389" y="11495"/>
                </a:cubicBezTo>
                <a:cubicBezTo>
                  <a:pt x="2221" y="11364"/>
                  <a:pt x="2056" y="11228"/>
                  <a:pt x="1896" y="11088"/>
                </a:cubicBezTo>
                <a:lnTo>
                  <a:pt x="1949" y="10838"/>
                </a:lnTo>
                <a:lnTo>
                  <a:pt x="2445" y="8490"/>
                </a:lnTo>
                <a:cubicBezTo>
                  <a:pt x="2464" y="8351"/>
                  <a:pt x="2583" y="8245"/>
                  <a:pt x="2727" y="8245"/>
                </a:cubicBezTo>
                <a:lnTo>
                  <a:pt x="4324" y="8245"/>
                </a:lnTo>
                <a:cubicBezTo>
                  <a:pt x="5798" y="8245"/>
                  <a:pt x="6802" y="7454"/>
                  <a:pt x="7109" y="6007"/>
                </a:cubicBezTo>
                <a:lnTo>
                  <a:pt x="7385" y="4709"/>
                </a:lnTo>
                <a:cubicBezTo>
                  <a:pt x="7428" y="4506"/>
                  <a:pt x="7453" y="4297"/>
                  <a:pt x="7453" y="4089"/>
                </a:cubicBezTo>
                <a:lnTo>
                  <a:pt x="7452" y="4089"/>
                </a:lnTo>
                <a:cubicBezTo>
                  <a:pt x="7452" y="2791"/>
                  <a:pt x="6485" y="2194"/>
                  <a:pt x="5282" y="2192"/>
                </a:cubicBezTo>
                <a:lnTo>
                  <a:pt x="5282" y="2193"/>
                </a:lnTo>
                <a:lnTo>
                  <a:pt x="2305" y="2193"/>
                </a:lnTo>
                <a:cubicBezTo>
                  <a:pt x="1755" y="2193"/>
                  <a:pt x="1370" y="2532"/>
                  <a:pt x="1248" y="3061"/>
                </a:cubicBezTo>
                <a:cubicBezTo>
                  <a:pt x="956" y="4585"/>
                  <a:pt x="455" y="6885"/>
                  <a:pt x="22" y="8877"/>
                </a:cubicBezTo>
                <a:lnTo>
                  <a:pt x="22" y="8877"/>
                </a:lnTo>
                <a:lnTo>
                  <a:pt x="21" y="8885"/>
                </a:lnTo>
                <a:lnTo>
                  <a:pt x="18" y="8897"/>
                </a:lnTo>
                <a:lnTo>
                  <a:pt x="16" y="8908"/>
                </a:lnTo>
                <a:lnTo>
                  <a:pt x="13" y="8920"/>
                </a:lnTo>
                <a:lnTo>
                  <a:pt x="10" y="8932"/>
                </a:lnTo>
                <a:lnTo>
                  <a:pt x="8" y="8944"/>
                </a:lnTo>
                <a:lnTo>
                  <a:pt x="5" y="8955"/>
                </a:lnTo>
                <a:lnTo>
                  <a:pt x="3" y="8967"/>
                </a:lnTo>
                <a:lnTo>
                  <a:pt x="0" y="8979"/>
                </a:lnTo>
                <a:lnTo>
                  <a:pt x="0" y="8980"/>
                </a:lnTo>
                <a:lnTo>
                  <a:pt x="0" y="6210"/>
                </a:lnTo>
                <a:lnTo>
                  <a:pt x="691" y="2953"/>
                </a:lnTo>
                <a:cubicBezTo>
                  <a:pt x="692" y="2947"/>
                  <a:pt x="694" y="2941"/>
                  <a:pt x="696" y="2935"/>
                </a:cubicBezTo>
                <a:cubicBezTo>
                  <a:pt x="876" y="2150"/>
                  <a:pt x="1491" y="1625"/>
                  <a:pt x="2305" y="1625"/>
                </a:cubicBezTo>
                <a:lnTo>
                  <a:pt x="5282" y="1625"/>
                </a:lnTo>
                <a:lnTo>
                  <a:pt x="5282" y="1626"/>
                </a:lnTo>
                <a:cubicBezTo>
                  <a:pt x="5966" y="1627"/>
                  <a:pt x="6671" y="1796"/>
                  <a:pt x="7208" y="2240"/>
                </a:cubicBezTo>
                <a:cubicBezTo>
                  <a:pt x="7711" y="2656"/>
                  <a:pt x="8020" y="3273"/>
                  <a:pt x="8020" y="4089"/>
                </a:cubicBezTo>
                <a:lnTo>
                  <a:pt x="8019" y="4089"/>
                </a:lnTo>
                <a:cubicBezTo>
                  <a:pt x="8019" y="4339"/>
                  <a:pt x="7991" y="4582"/>
                  <a:pt x="7939" y="4827"/>
                </a:cubicBezTo>
                <a:lnTo>
                  <a:pt x="7664" y="6124"/>
                </a:lnTo>
                <a:cubicBezTo>
                  <a:pt x="7301" y="7833"/>
                  <a:pt x="6065" y="8813"/>
                  <a:pt x="4324" y="8813"/>
                </a:cubicBezTo>
                <a:lnTo>
                  <a:pt x="2956" y="8813"/>
                </a:lnTo>
                <a:close/>
                <a:moveTo>
                  <a:pt x="1218" y="10168"/>
                </a:moveTo>
                <a:lnTo>
                  <a:pt x="1169" y="10399"/>
                </a:lnTo>
                <a:cubicBezTo>
                  <a:pt x="999" y="10224"/>
                  <a:pt x="835" y="10044"/>
                  <a:pt x="676" y="9859"/>
                </a:cubicBezTo>
                <a:lnTo>
                  <a:pt x="715" y="9675"/>
                </a:lnTo>
                <a:lnTo>
                  <a:pt x="715" y="9675"/>
                </a:lnTo>
                <a:lnTo>
                  <a:pt x="2079" y="3255"/>
                </a:lnTo>
                <a:cubicBezTo>
                  <a:pt x="2110" y="3117"/>
                  <a:pt x="2154" y="3045"/>
                  <a:pt x="2305" y="3045"/>
                </a:cubicBezTo>
                <a:lnTo>
                  <a:pt x="5282" y="3045"/>
                </a:lnTo>
                <a:cubicBezTo>
                  <a:pt x="6163" y="3045"/>
                  <a:pt x="6603" y="3396"/>
                  <a:pt x="6600" y="4096"/>
                </a:cubicBezTo>
                <a:cubicBezTo>
                  <a:pt x="6599" y="4229"/>
                  <a:pt x="6583" y="4375"/>
                  <a:pt x="6550" y="4532"/>
                </a:cubicBezTo>
                <a:lnTo>
                  <a:pt x="6275" y="5829"/>
                </a:lnTo>
                <a:cubicBezTo>
                  <a:pt x="6053" y="6872"/>
                  <a:pt x="5404" y="7392"/>
                  <a:pt x="4324" y="7392"/>
                </a:cubicBezTo>
                <a:lnTo>
                  <a:pt x="1805" y="7392"/>
                </a:lnTo>
                <a:lnTo>
                  <a:pt x="1218" y="10168"/>
                </a:lnTo>
                <a:close/>
                <a:moveTo>
                  <a:pt x="5961" y="4624"/>
                </a:moveTo>
                <a:cubicBezTo>
                  <a:pt x="5980" y="4513"/>
                  <a:pt x="5999" y="4401"/>
                  <a:pt x="5999" y="4287"/>
                </a:cubicBezTo>
                <a:cubicBezTo>
                  <a:pt x="6001" y="3842"/>
                  <a:pt x="5750" y="3619"/>
                  <a:pt x="5240" y="3619"/>
                </a:cubicBezTo>
                <a:lnTo>
                  <a:pt x="2605" y="3619"/>
                </a:lnTo>
                <a:lnTo>
                  <a:pt x="1932" y="6819"/>
                </a:lnTo>
                <a:lnTo>
                  <a:pt x="4530" y="6819"/>
                </a:lnTo>
                <a:cubicBezTo>
                  <a:pt x="5217" y="6819"/>
                  <a:pt x="5582" y="6423"/>
                  <a:pt x="5723" y="5776"/>
                </a:cubicBezTo>
                <a:lnTo>
                  <a:pt x="5961" y="4624"/>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641E7CF8-080B-44D1-BDD7-45B84587BF9B}"/>
              </a:ext>
            </a:extLst>
          </p:cNvPr>
          <p:cNvGrpSpPr/>
          <p:nvPr userDrawn="1"/>
        </p:nvGrpSpPr>
        <p:grpSpPr>
          <a:xfrm>
            <a:off x="10172435" y="409157"/>
            <a:ext cx="1490704" cy="302044"/>
            <a:chOff x="6931819" y="-1054294"/>
            <a:chExt cx="3884612" cy="787400"/>
          </a:xfrm>
          <a:solidFill>
            <a:srgbClr val="1D2228"/>
          </a:solidFill>
        </p:grpSpPr>
        <p:sp>
          <p:nvSpPr>
            <p:cNvPr id="6" name="Freeform 5">
              <a:extLst>
                <a:ext uri="{FF2B5EF4-FFF2-40B4-BE49-F238E27FC236}">
                  <a16:creationId xmlns:a16="http://schemas.microsoft.com/office/drawing/2014/main" id="{6FB1241D-5BF5-4472-89D6-06515A084F98}"/>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EF2F5459-4FE4-4048-B071-7271B64A84A8}"/>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9CE73180-FD68-4722-A300-B7209D3F59EB}"/>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237670377"/>
      </p:ext>
    </p:extLst>
  </p:cSld>
  <p:clrMapOvr>
    <a:masterClrMapping/>
  </p:clrMapOvr>
  <p:transition spd="slow">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Rectangle 3"/>
          <p:cNvSpPr/>
          <p:nvPr userDrawn="1"/>
        </p:nvSpPr>
        <p:spPr>
          <a:xfrm>
            <a:off x="3" y="0"/>
            <a:ext cx="12191999" cy="6858000"/>
          </a:xfrm>
          <a:prstGeom prst="rect">
            <a:avLst/>
          </a:prstGeom>
          <a:gradFill>
            <a:gsLst>
              <a:gs pos="100000">
                <a:srgbClr val="0B0F13"/>
              </a:gs>
              <a:gs pos="0">
                <a:srgbClr val="0F1923">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3" y="0"/>
            <a:ext cx="12193587"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F4E853DA-5DC2-4793-80EC-F1DAF3BE10C3}"/>
              </a:ext>
            </a:extLst>
          </p:cNvPr>
          <p:cNvGrpSpPr/>
          <p:nvPr userDrawn="1"/>
        </p:nvGrpSpPr>
        <p:grpSpPr>
          <a:xfrm>
            <a:off x="10172435" y="409157"/>
            <a:ext cx="1490704" cy="302044"/>
            <a:chOff x="6931819" y="-1054294"/>
            <a:chExt cx="3884612" cy="787400"/>
          </a:xfrm>
          <a:solidFill>
            <a:srgbClr val="ACB0B4"/>
          </a:solidFill>
        </p:grpSpPr>
        <p:sp>
          <p:nvSpPr>
            <p:cNvPr id="16" name="Freeform 5">
              <a:extLst>
                <a:ext uri="{FF2B5EF4-FFF2-40B4-BE49-F238E27FC236}">
                  <a16:creationId xmlns:a16="http://schemas.microsoft.com/office/drawing/2014/main" id="{4B668EB7-8E8A-45F6-AC3C-D75FFFDDE751}"/>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Freeform 6">
              <a:extLst>
                <a:ext uri="{FF2B5EF4-FFF2-40B4-BE49-F238E27FC236}">
                  <a16:creationId xmlns:a16="http://schemas.microsoft.com/office/drawing/2014/main" id="{133ADBD9-EC9F-4F77-9D26-658623A7D1F1}"/>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Freeform 7">
              <a:extLst>
                <a:ext uri="{FF2B5EF4-FFF2-40B4-BE49-F238E27FC236}">
                  <a16:creationId xmlns:a16="http://schemas.microsoft.com/office/drawing/2014/main" id="{016EB4F5-0DF4-4E6C-87A7-B17D75D75AA4}"/>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815"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94829249"/>
      </p:ext>
    </p:extLst>
  </p:cSld>
  <p:clrMapOvr>
    <a:masterClrMapping/>
  </p:clrMapOvr>
  <p:transition spd="slow">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0"/>
            <a:ext cx="10972802" cy="77267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81970" y="924473"/>
            <a:ext cx="10628068" cy="48572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659453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85" r:id="rId13"/>
    <p:sldLayoutId id="2147483686" r:id="rId14"/>
    <p:sldLayoutId id="2147483715" r:id="rId15"/>
  </p:sldLayoutIdLst>
  <p:transition spd="slow">
    <p:blinds dir="vert"/>
  </p:transition>
  <p:txStyles>
    <p:titleStyle>
      <a:lvl1pPr algn="ctr" defTabSz="609692" rtl="0" eaLnBrk="1" latinLnBrk="0" hangingPunct="1">
        <a:spcBef>
          <a:spcPct val="0"/>
        </a:spcBef>
        <a:buNone/>
        <a:defRPr sz="2933" kern="1200">
          <a:solidFill>
            <a:schemeClr val="tx1"/>
          </a:solidFill>
          <a:latin typeface="Segoe UI" panose="020B0502040204020203" pitchFamily="34" charset="0"/>
          <a:ea typeface="+mj-ea"/>
          <a:cs typeface="Segoe UI" panose="020B0502040204020203" pitchFamily="34" charset="0"/>
        </a:defRPr>
      </a:lvl1pPr>
    </p:titleStyle>
    <p:body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92" rtl="0" eaLnBrk="1" latinLnBrk="0" hangingPunct="1">
        <a:defRPr sz="1200" kern="1200">
          <a:solidFill>
            <a:schemeClr val="tx1"/>
          </a:solidFill>
          <a:latin typeface="+mn-lt"/>
          <a:ea typeface="+mn-ea"/>
          <a:cs typeface="+mn-cs"/>
        </a:defRPr>
      </a:lvl1pPr>
      <a:lvl2pPr marL="304846" algn="l" defTabSz="609692" rtl="0" eaLnBrk="1" latinLnBrk="0" hangingPunct="1">
        <a:defRPr sz="1200" kern="1200">
          <a:solidFill>
            <a:schemeClr val="tx1"/>
          </a:solidFill>
          <a:latin typeface="+mn-lt"/>
          <a:ea typeface="+mn-ea"/>
          <a:cs typeface="+mn-cs"/>
        </a:defRPr>
      </a:lvl2pPr>
      <a:lvl3pPr marL="609692" algn="l" defTabSz="609692" rtl="0" eaLnBrk="1" latinLnBrk="0" hangingPunct="1">
        <a:defRPr sz="1200" kern="1200">
          <a:solidFill>
            <a:schemeClr val="tx1"/>
          </a:solidFill>
          <a:latin typeface="+mn-lt"/>
          <a:ea typeface="+mn-ea"/>
          <a:cs typeface="+mn-cs"/>
        </a:defRPr>
      </a:lvl3pPr>
      <a:lvl4pPr marL="914538" algn="l" defTabSz="609692" rtl="0" eaLnBrk="1" latinLnBrk="0" hangingPunct="1">
        <a:defRPr sz="1200" kern="1200">
          <a:solidFill>
            <a:schemeClr val="tx1"/>
          </a:solidFill>
          <a:latin typeface="+mn-lt"/>
          <a:ea typeface="+mn-ea"/>
          <a:cs typeface="+mn-cs"/>
        </a:defRPr>
      </a:lvl4pPr>
      <a:lvl5pPr marL="1219383" algn="l" defTabSz="609692" rtl="0" eaLnBrk="1" latinLnBrk="0" hangingPunct="1">
        <a:defRPr sz="1200" kern="1200">
          <a:solidFill>
            <a:schemeClr val="tx1"/>
          </a:solidFill>
          <a:latin typeface="+mn-lt"/>
          <a:ea typeface="+mn-ea"/>
          <a:cs typeface="+mn-cs"/>
        </a:defRPr>
      </a:lvl5pPr>
      <a:lvl6pPr marL="1524228" algn="l" defTabSz="609692" rtl="0" eaLnBrk="1" latinLnBrk="0" hangingPunct="1">
        <a:defRPr sz="1200" kern="1200">
          <a:solidFill>
            <a:schemeClr val="tx1"/>
          </a:solidFill>
          <a:latin typeface="+mn-lt"/>
          <a:ea typeface="+mn-ea"/>
          <a:cs typeface="+mn-cs"/>
        </a:defRPr>
      </a:lvl6pPr>
      <a:lvl7pPr marL="1829075" algn="l" defTabSz="609692" rtl="0" eaLnBrk="1" latinLnBrk="0" hangingPunct="1">
        <a:defRPr sz="1200" kern="1200">
          <a:solidFill>
            <a:schemeClr val="tx1"/>
          </a:solidFill>
          <a:latin typeface="+mn-lt"/>
          <a:ea typeface="+mn-ea"/>
          <a:cs typeface="+mn-cs"/>
        </a:defRPr>
      </a:lvl7pPr>
      <a:lvl8pPr marL="2133920" algn="l" defTabSz="609692" rtl="0" eaLnBrk="1" latinLnBrk="0" hangingPunct="1">
        <a:defRPr sz="1200" kern="1200">
          <a:solidFill>
            <a:schemeClr val="tx1"/>
          </a:solidFill>
          <a:latin typeface="+mn-lt"/>
          <a:ea typeface="+mn-ea"/>
          <a:cs typeface="+mn-cs"/>
        </a:defRPr>
      </a:lvl8pPr>
      <a:lvl9pPr marL="2438766" algn="l" defTabSz="609692"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5" Type="http://schemas.openxmlformats.org/officeDocument/2006/relationships/image" Target="../media/image43.jpe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emf"/><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5.emf"/><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8.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emf"/><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www.youtube.com/watch?v=3ZVWe-bwPQ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8.png"/><Relationship Id="rId16"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12.png"/><Relationship Id="rId11" Type="http://schemas.microsoft.com/office/2007/relationships/hdphoto" Target="../media/hdphoto1.wdp"/><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emf"/><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6"/>
          <p:cNvSpPr txBox="1">
            <a:spLocks/>
          </p:cNvSpPr>
          <p:nvPr/>
        </p:nvSpPr>
        <p:spPr>
          <a:xfrm>
            <a:off x="919941" y="2944631"/>
            <a:ext cx="6615391" cy="14444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rgbClr val="00A7FF"/>
                </a:solidFill>
                <a:latin typeface="Segoe UI" panose="020B0502040204020203" pitchFamily="34" charset="0"/>
                <a:ea typeface="Inter" panose="020B0502030000000004" pitchFamily="34" charset="0"/>
                <a:cs typeface="Segoe UI" panose="020B0502040204020203" pitchFamily="34" charset="0"/>
              </a:rPr>
              <a:t>Multiboards</a:t>
            </a:r>
            <a:r>
              <a:rPr lang="en-US" b="1" dirty="0">
                <a:solidFill>
                  <a:srgbClr val="00A7FF"/>
                </a:solidFill>
                <a:latin typeface="Segoe UI" panose="020B0502040204020203" pitchFamily="34" charset="0"/>
                <a:ea typeface="Inter" panose="020B0502030000000004" pitchFamily="34" charset="0"/>
                <a:cs typeface="Segoe UI" panose="020B0502040204020203" pitchFamily="34" charset="0"/>
              </a:rPr>
              <a:t> Solution</a:t>
            </a:r>
            <a:endParaRPr lang="ru-RU" b="1" dirty="0">
              <a:solidFill>
                <a:srgbClr val="00A7FF"/>
              </a:solidFill>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266003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3568993" y="320375"/>
            <a:ext cx="5892800" cy="660400"/>
          </a:xfrm>
          <a:prstGeom prst="rect">
            <a:avLst/>
          </a:prstGeom>
        </p:spPr>
        <p:txBody>
          <a:bodyPr vert="horz" lIns="91440" tIns="45720" rIns="91440" bIns="45720" rtlCol="0" anchor="ctr">
            <a:normAutofit fontScale="92500"/>
          </a:bodyPr>
          <a:lst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indent="-228600">
              <a:lnSpc>
                <a:spcPct val="90000"/>
              </a:lnSpc>
              <a:spcBef>
                <a:spcPct val="0"/>
              </a:spcBef>
              <a:buFont typeface="Arial" pitchFamily="34" charset="0"/>
              <a:buNone/>
            </a:pPr>
            <a:r>
              <a:rPr lang="en-US" sz="3100" b="1" dirty="0">
                <a:solidFill>
                  <a:srgbClr val="00ACFE"/>
                </a:solidFill>
                <a:ea typeface="+mj-ea"/>
              </a:rPr>
              <a:t>Scenario </a:t>
            </a:r>
            <a:r>
              <a:rPr lang="ru-RU" sz="3100" b="1" dirty="0">
                <a:solidFill>
                  <a:srgbClr val="00ACFE"/>
                </a:solidFill>
                <a:ea typeface="+mj-ea"/>
              </a:rPr>
              <a:t>3</a:t>
            </a:r>
            <a:r>
              <a:rPr lang="en-US" sz="3100" b="1" dirty="0">
                <a:solidFill>
                  <a:srgbClr val="00ACFE"/>
                </a:solidFill>
                <a:ea typeface="+mj-ea"/>
              </a:rPr>
              <a:t>: classes, lecture halls</a:t>
            </a:r>
            <a:endParaRPr lang="ru-RU" sz="3100" b="1" dirty="0">
              <a:solidFill>
                <a:srgbClr val="00ACFE"/>
              </a:solidFill>
              <a:ea typeface="+mj-ea"/>
            </a:endParaRPr>
          </a:p>
        </p:txBody>
      </p:sp>
      <p:sp>
        <p:nvSpPr>
          <p:cNvPr id="3" name="Прямоугольник 3"/>
          <p:cNvSpPr/>
          <p:nvPr/>
        </p:nvSpPr>
        <p:spPr>
          <a:xfrm>
            <a:off x="864156" y="1920895"/>
            <a:ext cx="4697613" cy="3016210"/>
          </a:xfrm>
          <a:prstGeom prst="rect">
            <a:avLst/>
          </a:prstGeom>
        </p:spPr>
        <p:txBody>
          <a:bodyPr wrap="square" lIns="91440" tIns="45720" rIns="91440" bIns="45720" anchor="t">
            <a:spAutoFit/>
          </a:bodyPr>
          <a:lstStyle/>
          <a:p>
            <a:r>
              <a:rPr lang="en-US" b="1" dirty="0">
                <a:solidFill>
                  <a:srgbClr val="CFD1D3"/>
                </a:solidFill>
                <a:latin typeface="Segoe UI" panose="020B0502040204020203" pitchFamily="34" charset="0"/>
                <a:cs typeface="Segoe UI" panose="020B0502040204020203" pitchFamily="34" charset="0"/>
              </a:rPr>
              <a:t>Key expectations:</a:t>
            </a:r>
            <a:r>
              <a:rPr lang="en-US" b="1" dirty="0">
                <a:solidFill>
                  <a:srgbClr val="515151"/>
                </a:solidFill>
                <a:latin typeface="Segoe UI"/>
                <a:ea typeface="Segoe UI" panose="020B0502040204020203" pitchFamily="34" charset="0"/>
                <a:cs typeface="Segoe UI"/>
              </a:rPr>
              <a:t> </a:t>
            </a:r>
            <a:endParaRPr lang="en-US" b="1"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a:p>
            <a:endParaRPr lang="en-US" b="1"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Preinstalled easy to use software for education and collaboration </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Engage the audience</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Ready lessons with the preinstalled soft</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Connect to students’ work places</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Powerful Windows PC</a:t>
            </a:r>
            <a:endParaRPr lang="ru-RU"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endParaRPr lang="en-US" sz="1400"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Image">
            <a:extLst>
              <a:ext uri="{FF2B5EF4-FFF2-40B4-BE49-F238E27FC236}">
                <a16:creationId xmlns:a16="http://schemas.microsoft.com/office/drawing/2014/main" id="{BDF4DE40-AF21-4B9E-97DF-7930A6B6B7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0450" y="1779391"/>
            <a:ext cx="2881549" cy="1922616"/>
          </a:xfrm>
          <a:prstGeom prst="rect">
            <a:avLst/>
          </a:prstGeom>
        </p:spPr>
      </p:pic>
      <p:pic>
        <p:nvPicPr>
          <p:cNvPr id="6" name="Image">
            <a:extLst>
              <a:ext uri="{FF2B5EF4-FFF2-40B4-BE49-F238E27FC236}">
                <a16:creationId xmlns:a16="http://schemas.microsoft.com/office/drawing/2014/main" id="{9388629A-24B2-482B-AB86-B8D8BFC3F6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0382" y="3702007"/>
            <a:ext cx="2881618" cy="1922616"/>
          </a:xfrm>
          <a:prstGeom prst="rect">
            <a:avLst/>
          </a:prstGeom>
        </p:spPr>
      </p:pic>
      <p:pic>
        <p:nvPicPr>
          <p:cNvPr id="7" name="Image">
            <a:extLst>
              <a:ext uri="{FF2B5EF4-FFF2-40B4-BE49-F238E27FC236}">
                <a16:creationId xmlns:a16="http://schemas.microsoft.com/office/drawing/2014/main" id="{A6A62A0F-9869-4AE1-A109-43C748A19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8934" y="3702007"/>
            <a:ext cx="2881448" cy="1922616"/>
          </a:xfrm>
          <a:prstGeom prst="rect">
            <a:avLst/>
          </a:prstGeom>
        </p:spPr>
      </p:pic>
      <p:pic>
        <p:nvPicPr>
          <p:cNvPr id="8" name="Image">
            <a:extLst>
              <a:ext uri="{FF2B5EF4-FFF2-40B4-BE49-F238E27FC236}">
                <a16:creationId xmlns:a16="http://schemas.microsoft.com/office/drawing/2014/main" id="{5AACFD56-4755-45CB-8041-92B90450D2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8764" y="1775793"/>
            <a:ext cx="2881618" cy="1922616"/>
          </a:xfrm>
          <a:prstGeom prst="rect">
            <a:avLst/>
          </a:prstGeom>
        </p:spPr>
      </p:pic>
    </p:spTree>
    <p:extLst>
      <p:ext uri="{BB962C8B-B14F-4D97-AF65-F5344CB8AC3E}">
        <p14:creationId xmlns:p14="http://schemas.microsoft.com/office/powerpoint/2010/main" val="24763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3374193" y="255465"/>
            <a:ext cx="7126288" cy="660400"/>
          </a:xfrm>
          <a:prstGeom prst="rect">
            <a:avLst/>
          </a:prstGeom>
        </p:spPr>
        <p:txBody>
          <a:bodyPr vert="horz" lIns="91440" tIns="45720" rIns="91440" bIns="45720" rtlCol="0" anchor="ctr">
            <a:normAutofit/>
          </a:bodyPr>
          <a:lst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indent="-228600">
              <a:lnSpc>
                <a:spcPct val="90000"/>
              </a:lnSpc>
              <a:spcBef>
                <a:spcPct val="0"/>
              </a:spcBef>
              <a:buFont typeface="Arial" pitchFamily="34" charset="0"/>
              <a:buNone/>
            </a:pPr>
            <a:r>
              <a:rPr lang="en-US" sz="3100" b="1" dirty="0">
                <a:solidFill>
                  <a:srgbClr val="00ACFE"/>
                </a:solidFill>
                <a:ea typeface="+mj-ea"/>
              </a:rPr>
              <a:t>Scenario </a:t>
            </a:r>
            <a:r>
              <a:rPr lang="ru-RU" sz="3100" b="1" dirty="0">
                <a:solidFill>
                  <a:srgbClr val="00ACFE"/>
                </a:solidFill>
                <a:ea typeface="+mj-ea"/>
              </a:rPr>
              <a:t>4</a:t>
            </a:r>
            <a:r>
              <a:rPr lang="en-US" sz="3100" b="1" dirty="0">
                <a:solidFill>
                  <a:srgbClr val="00ACFE"/>
                </a:solidFill>
                <a:ea typeface="+mj-ea"/>
              </a:rPr>
              <a:t>: control rooms</a:t>
            </a:r>
            <a:endParaRPr lang="ru-RU" sz="3100" b="1" dirty="0">
              <a:solidFill>
                <a:srgbClr val="00ACFE"/>
              </a:solidFill>
              <a:ea typeface="+mj-ea"/>
            </a:endParaRPr>
          </a:p>
        </p:txBody>
      </p:sp>
      <p:sp>
        <p:nvSpPr>
          <p:cNvPr id="3" name="Прямоугольник 3"/>
          <p:cNvSpPr/>
          <p:nvPr/>
        </p:nvSpPr>
        <p:spPr>
          <a:xfrm>
            <a:off x="742236" y="1785628"/>
            <a:ext cx="6092825" cy="3447098"/>
          </a:xfrm>
          <a:prstGeom prst="rect">
            <a:avLst/>
          </a:prstGeom>
        </p:spPr>
        <p:txBody>
          <a:bodyPr lIns="91440" tIns="45720" rIns="91440" bIns="45720" anchor="t">
            <a:spAutoFit/>
          </a:bodyPr>
          <a:lstStyle/>
          <a:p>
            <a:r>
              <a:rPr lang="en-US" b="1" dirty="0">
                <a:solidFill>
                  <a:srgbClr val="CFD1D3"/>
                </a:solidFill>
                <a:latin typeface="Segoe UI" panose="020B0502040204020203" pitchFamily="34" charset="0"/>
                <a:cs typeface="Segoe UI" panose="020B0502040204020203" pitchFamily="34" charset="0"/>
              </a:rPr>
              <a:t>Key expectations: </a:t>
            </a:r>
          </a:p>
          <a:p>
            <a:endParaRPr lang="en-US" b="1"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Big screens ( 98” may be used as a video wall)</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Remote control of the device via RS-232, ethernet, mobile apps</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High picture quality</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Touch and huge number of connection ports/options</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Accessories for writing &amp; connection included</a:t>
            </a:r>
          </a:p>
          <a:p>
            <a:pPr marL="514350" indent="-514350">
              <a:buAutoNum type="arabicPeriod"/>
            </a:pPr>
            <a:endParaRPr lang="en-US" sz="1400" dirty="0">
              <a:solidFill>
                <a:srgbClr val="515151"/>
              </a:solidFill>
              <a:latin typeface="Segoe UI"/>
              <a:ea typeface="Segoe UI" panose="020B0502040204020203" pitchFamily="34" charset="0"/>
              <a:cs typeface="Segoe UI"/>
            </a:endParaRPr>
          </a:p>
          <a:p>
            <a:pPr marL="514350" indent="-514350">
              <a:buAutoNum type="arabicPeriod"/>
            </a:pPr>
            <a:endParaRPr lang="en-US" sz="1400"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a:p>
            <a:pPr marL="514350" indent="-514350">
              <a:buAutoNum type="arabicPeriod"/>
            </a:pPr>
            <a:endParaRPr lang="en-US" sz="1400"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a:p>
            <a:pPr marL="514350" indent="-514350">
              <a:buAutoNum type="arabicPeriod"/>
            </a:pPr>
            <a:endParaRPr lang="en-US" sz="1400"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Рисунок 4" descr="Prestigio Multiboard &amp; Medvedev.jpg"/>
          <p:cNvPicPr>
            <a:picLocks noChangeAspect="1"/>
          </p:cNvPicPr>
          <p:nvPr/>
        </p:nvPicPr>
        <p:blipFill rotWithShape="1">
          <a:blip r:embed="rId2" cstate="print"/>
          <a:srcRect l="33774" t="17683" b="-375"/>
          <a:stretch/>
        </p:blipFill>
        <p:spPr>
          <a:xfrm>
            <a:off x="6517375" y="1550116"/>
            <a:ext cx="5350209" cy="3757768"/>
          </a:xfrm>
          <a:prstGeom prst="roundRect">
            <a:avLst>
              <a:gd name="adj" fmla="val 4202"/>
            </a:avLst>
          </a:prstGeom>
          <a:ln>
            <a:noFill/>
          </a:ln>
        </p:spPr>
      </p:pic>
    </p:spTree>
    <p:extLst>
      <p:ext uri="{BB962C8B-B14F-4D97-AF65-F5344CB8AC3E}">
        <p14:creationId xmlns:p14="http://schemas.microsoft.com/office/powerpoint/2010/main" val="429262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1"/>
          <p:cNvGraphicFramePr>
            <a:graphicFrameLocks noGrp="1"/>
          </p:cNvGraphicFramePr>
          <p:nvPr>
            <p:extLst>
              <p:ext uri="{D42A27DB-BD31-4B8C-83A1-F6EECF244321}">
                <p14:modId xmlns:p14="http://schemas.microsoft.com/office/powerpoint/2010/main" val="1176933879"/>
              </p:ext>
            </p:extLst>
          </p:nvPr>
        </p:nvGraphicFramePr>
        <p:xfrm>
          <a:off x="388954" y="1624787"/>
          <a:ext cx="11332152" cy="4434896"/>
        </p:xfrm>
        <a:graphic>
          <a:graphicData uri="http://schemas.openxmlformats.org/drawingml/2006/table">
            <a:tbl>
              <a:tblPr firstRow="1" bandRow="1">
                <a:tableStyleId>{8EC20E35-A176-4012-BC5E-935CFFF8708E}</a:tableStyleId>
              </a:tblPr>
              <a:tblGrid>
                <a:gridCol w="5034693">
                  <a:extLst>
                    <a:ext uri="{9D8B030D-6E8A-4147-A177-3AD203B41FA5}">
                      <a16:colId xmlns:a16="http://schemas.microsoft.com/office/drawing/2014/main" val="3689335354"/>
                    </a:ext>
                  </a:extLst>
                </a:gridCol>
                <a:gridCol w="3201293">
                  <a:extLst>
                    <a:ext uri="{9D8B030D-6E8A-4147-A177-3AD203B41FA5}">
                      <a16:colId xmlns:a16="http://schemas.microsoft.com/office/drawing/2014/main" val="1718900780"/>
                    </a:ext>
                  </a:extLst>
                </a:gridCol>
                <a:gridCol w="3096166">
                  <a:extLst>
                    <a:ext uri="{9D8B030D-6E8A-4147-A177-3AD203B41FA5}">
                      <a16:colId xmlns:a16="http://schemas.microsoft.com/office/drawing/2014/main" val="2353780387"/>
                    </a:ext>
                  </a:extLst>
                </a:gridCol>
              </a:tblGrid>
              <a:tr h="506150">
                <a:tc>
                  <a:txBody>
                    <a:bodyPr/>
                    <a:lstStyle/>
                    <a:p>
                      <a:pPr algn="ctr"/>
                      <a:r>
                        <a:rPr lang="en-US" sz="1500" dirty="0">
                          <a:latin typeface="Segoe UI" panose="020B0502040204020203" pitchFamily="34" charset="0"/>
                          <a:cs typeface="Segoe UI" panose="020B0502040204020203" pitchFamily="34" charset="0"/>
                        </a:rPr>
                        <a:t>Characteristics</a:t>
                      </a:r>
                    </a:p>
                  </a:txBody>
                  <a:tcPr>
                    <a:lnL>
                      <a:noFill/>
                    </a:lnL>
                    <a:lnR w="12700" cap="flat" cmpd="sng" algn="ctr">
                      <a:solidFill>
                        <a:schemeClr val="bg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algn="ctr"/>
                      <a:r>
                        <a:rPr lang="en-US" sz="1500" dirty="0">
                          <a:latin typeface="Segoe UI" panose="020B0502040204020203" pitchFamily="34" charset="0"/>
                          <a:cs typeface="Segoe UI" panose="020B0502040204020203" pitchFamily="34" charset="0"/>
                        </a:rPr>
                        <a:t>Prestigio Multiboard Prime Series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tx1"/>
                    </a:solidFill>
                  </a:tcPr>
                </a:tc>
                <a:tc>
                  <a:txBody>
                    <a:bodyPr/>
                    <a:lstStyle/>
                    <a:p>
                      <a:pPr algn="ctr"/>
                      <a:r>
                        <a:rPr lang="en-US" sz="1500" dirty="0">
                          <a:latin typeface="Segoe UI" panose="020B0502040204020203" pitchFamily="34" charset="0"/>
                          <a:cs typeface="Segoe UI" panose="020B0502040204020203" pitchFamily="34" charset="0"/>
                        </a:rPr>
                        <a:t>Prestigio</a:t>
                      </a:r>
                      <a:r>
                        <a:rPr lang="en-US" sz="1500" baseline="0" dirty="0">
                          <a:latin typeface="Segoe UI" panose="020B0502040204020203" pitchFamily="34" charset="0"/>
                          <a:cs typeface="Segoe UI" panose="020B0502040204020203" pitchFamily="34" charset="0"/>
                        </a:rPr>
                        <a:t> Multiboard </a:t>
                      </a:r>
                      <a:r>
                        <a:rPr lang="en-US" sz="1500" dirty="0">
                          <a:latin typeface="Segoe UI" panose="020B0502040204020203" pitchFamily="34" charset="0"/>
                          <a:cs typeface="Segoe UI" panose="020B0502040204020203" pitchFamily="34" charset="0"/>
                        </a:rPr>
                        <a:t>Light Series </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74771985"/>
                  </a:ext>
                </a:extLst>
              </a:tr>
              <a:tr h="353296">
                <a:tc>
                  <a:txBody>
                    <a:bodyPr/>
                    <a:lstStyle/>
                    <a:p>
                      <a:r>
                        <a:rPr lang="en-US" sz="1500" dirty="0">
                          <a:solidFill>
                            <a:schemeClr val="tx1"/>
                          </a:solidFill>
                          <a:latin typeface="Segoe UI"/>
                          <a:cs typeface="Segoe UI"/>
                        </a:rPr>
                        <a:t>Windows PC</a:t>
                      </a:r>
                    </a:p>
                  </a:txBody>
                  <a:tcP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solidFill>
                  </a:tcPr>
                </a:tc>
                <a:tc>
                  <a:txBody>
                    <a:bodyPr/>
                    <a:lstStyle/>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en-US"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(optionally)</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3134600"/>
                  </a:ext>
                </a:extLst>
              </a:tr>
              <a:tr h="353296">
                <a:tc>
                  <a:txBody>
                    <a:bodyPr/>
                    <a:lstStyle/>
                    <a:p>
                      <a:pPr marL="0" marR="0" indent="0" algn="l" rtl="0" eaLnBrk="1" fontAlgn="auto" latinLnBrk="0" hangingPunct="1">
                        <a:lnSpc>
                          <a:spcPct val="100000"/>
                        </a:lnSpc>
                        <a:spcBef>
                          <a:spcPts val="0"/>
                        </a:spcBef>
                        <a:spcAft>
                          <a:spcPts val="0"/>
                        </a:spcAft>
                        <a:buClrTx/>
                        <a:buSzTx/>
                        <a:buFontTx/>
                        <a:buNone/>
                      </a:pPr>
                      <a:r>
                        <a:rPr lang="en-US" sz="1500" dirty="0">
                          <a:latin typeface="Segoe UI"/>
                          <a:cs typeface="Segoe UI"/>
                        </a:rPr>
                        <a:t>OS Windows 10 Pro (license injected)</a:t>
                      </a:r>
                      <a:endParaRPr lang="en-US" sz="1500" dirty="0">
                        <a:latin typeface="Segoe UI" panose="020B0502040204020203" pitchFamily="34" charset="0"/>
                        <a:cs typeface="Segoe UI" panose="020B0502040204020203" pitchFamily="34" charset="0"/>
                      </a:endParaRP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sz="15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7503649"/>
                  </a:ext>
                </a:extLst>
              </a:tr>
              <a:tr h="353296">
                <a:tc>
                  <a:txBody>
                    <a:bodyPr/>
                    <a:lstStyle/>
                    <a:p>
                      <a:pPr marL="0" marR="0" lvl="0" indent="0" algn="l" rtl="0">
                        <a:lnSpc>
                          <a:spcPct val="100000"/>
                        </a:lnSpc>
                        <a:spcBef>
                          <a:spcPts val="0"/>
                        </a:spcBef>
                        <a:spcAft>
                          <a:spcPts val="0"/>
                        </a:spcAft>
                        <a:buClrTx/>
                        <a:buSzTx/>
                        <a:buFontTx/>
                        <a:buNone/>
                      </a:pPr>
                      <a:r>
                        <a:rPr lang="en-US" sz="1500" b="0" i="0" u="none" strike="noStrike" kern="1200" cap="none" spc="0" normalizeH="0" baseline="0" noProof="0" dirty="0">
                          <a:ln>
                            <a:noFill/>
                          </a:ln>
                          <a:effectLst/>
                          <a:uLnTx/>
                          <a:uFillTx/>
                          <a:latin typeface="Segoe UI"/>
                          <a:ea typeface="+mn-ea"/>
                          <a:cs typeface="Segoe UI"/>
                        </a:rPr>
                        <a:t>Preinstalled soft &amp; multifunctional Apps</a:t>
                      </a:r>
                      <a:endParaRPr lang="en-US" dirty="0"/>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FF1F3"/>
                    </a:solidFill>
                  </a:tcPr>
                </a:tc>
                <a:tc>
                  <a:txBody>
                    <a:bodyPr/>
                    <a:lstStyle/>
                    <a:p>
                      <a:pPr marL="0" marR="0" lvl="0" indent="0" algn="ctr" rtl="0">
                        <a:lnSpc>
                          <a:spcPct val="100000"/>
                        </a:lnSpc>
                        <a:spcBef>
                          <a:spcPts val="0"/>
                        </a:spcBef>
                        <a:spcAft>
                          <a:spcPts val="0"/>
                        </a:spcAft>
                        <a:buClrTx/>
                        <a:buSzTx/>
                        <a:buFontTx/>
                        <a:buNone/>
                      </a:pPr>
                      <a:r>
                        <a:rPr lang="en-US" sz="1500" b="0" i="0" u="none" strike="noStrike" kern="1200" cap="none" spc="0" normalizeH="0" baseline="0" noProof="0" dirty="0">
                          <a:ln>
                            <a:noFill/>
                          </a:ln>
                          <a:effectLst/>
                          <a:uLnTx/>
                          <a:uFillTx/>
                          <a:latin typeface="Segoe UI"/>
                          <a:ea typeface="+mn-ea"/>
                          <a:cs typeface="Segoe UI"/>
                        </a:rPr>
                        <a:t>Full pack of applications</a:t>
                      </a:r>
                      <a:endParaRPr kumimoji="0"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FF1F3"/>
                    </a:solidFill>
                  </a:tcPr>
                </a:tc>
                <a:tc>
                  <a:txBody>
                    <a:bodyPr/>
                    <a:lstStyle/>
                    <a:p>
                      <a:pPr marL="0" marR="0" lvl="0" indent="0" algn="ctr" rtl="0">
                        <a:lnSpc>
                          <a:spcPct val="100000"/>
                        </a:lnSpc>
                        <a:spcBef>
                          <a:spcPts val="0"/>
                        </a:spcBef>
                        <a:spcAft>
                          <a:spcPts val="0"/>
                        </a:spcAft>
                        <a:buClrTx/>
                        <a:buSzTx/>
                        <a:buFontTx/>
                        <a:buNone/>
                      </a:pPr>
                      <a:r>
                        <a:rPr lang="en-US" sz="1500" b="0" i="0" u="none" strike="noStrike" kern="1200" cap="none" spc="0" normalizeH="0" baseline="0" noProof="0" dirty="0">
                          <a:ln>
                            <a:noFill/>
                          </a:ln>
                          <a:effectLst/>
                          <a:uLnTx/>
                          <a:uFillTx/>
                          <a:latin typeface="Segoe UI"/>
                          <a:ea typeface="+mn-ea"/>
                          <a:cs typeface="Segoe UI"/>
                        </a:rPr>
                        <a:t>Limited </a:t>
                      </a:r>
                      <a:endParaRPr kumimoji="0" lang="en-US"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EFF1F3"/>
                    </a:solidFill>
                  </a:tcPr>
                </a:tc>
                <a:extLst>
                  <a:ext uri="{0D108BD9-81ED-4DB2-BD59-A6C34878D82A}">
                    <a16:rowId xmlns:a16="http://schemas.microsoft.com/office/drawing/2014/main" val="4232577725"/>
                  </a:ext>
                </a:extLst>
              </a:tr>
              <a:tr h="353296">
                <a:tc>
                  <a:txBody>
                    <a:bodyPr/>
                    <a:lstStyle/>
                    <a:p>
                      <a:pPr marL="0" marR="0" lvl="0" indent="0" algn="l" rtl="0">
                        <a:lnSpc>
                          <a:spcPct val="100000"/>
                        </a:lnSpc>
                        <a:spcBef>
                          <a:spcPts val="0"/>
                        </a:spcBef>
                        <a:spcAft>
                          <a:spcPts val="0"/>
                        </a:spcAft>
                        <a:buClrTx/>
                        <a:buSzTx/>
                        <a:buFontTx/>
                        <a:buNone/>
                      </a:pPr>
                      <a:r>
                        <a:rPr lang="en-US" sz="1500" dirty="0">
                          <a:solidFill>
                            <a:srgbClr val="3C444C"/>
                          </a:solidFill>
                          <a:latin typeface="Segoe UI"/>
                          <a:cs typeface="Segoe UI"/>
                        </a:rPr>
                        <a:t>Smart</a:t>
                      </a:r>
                      <a:r>
                        <a:rPr lang="en-US" sz="1500" baseline="0" dirty="0">
                          <a:solidFill>
                            <a:srgbClr val="3C444C"/>
                          </a:solidFill>
                          <a:latin typeface="Segoe UI"/>
                          <a:cs typeface="Segoe UI"/>
                        </a:rPr>
                        <a:t> pen / </a:t>
                      </a:r>
                      <a:r>
                        <a:rPr lang="en-US" sz="1500" baseline="0" dirty="0" err="1">
                          <a:solidFill>
                            <a:srgbClr val="3C444C"/>
                          </a:solidFill>
                          <a:latin typeface="Segoe UI"/>
                          <a:cs typeface="Segoe UI"/>
                        </a:rPr>
                        <a:t>MultiPen</a:t>
                      </a:r>
                      <a:r>
                        <a:rPr lang="en-US" sz="1500" baseline="0" dirty="0">
                          <a:solidFill>
                            <a:srgbClr val="3C444C"/>
                          </a:solidFill>
                          <a:latin typeface="Segoe UI"/>
                          <a:cs typeface="Segoe UI"/>
                        </a:rPr>
                        <a:t> (for ppt control, writing, drawing)</a:t>
                      </a:r>
                      <a:endParaRPr lang="en-US" sz="1500" dirty="0">
                        <a:solidFill>
                          <a:srgbClr val="3C444C"/>
                        </a:solidFill>
                        <a:latin typeface="Segoe UI"/>
                        <a:cs typeface="Segoe UI"/>
                      </a:endParaRP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9989530"/>
                  </a:ext>
                </a:extLst>
              </a:tr>
              <a:tr h="353296">
                <a:tc>
                  <a:txBody>
                    <a:bodyPr/>
                    <a:lstStyle/>
                    <a:p>
                      <a:pPr lvl="0">
                        <a:buNone/>
                      </a:pPr>
                      <a:r>
                        <a:rPr lang="en-US" sz="1500" dirty="0">
                          <a:latin typeface="Segoe UI"/>
                          <a:cs typeface="Segoe UI"/>
                        </a:rPr>
                        <a:t>Lighting sensor</a:t>
                      </a:r>
                      <a:endParaRPr lang="en-US" dirty="0"/>
                    </a:p>
                  </a:txBody>
                  <a:tcP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EFF1F3"/>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EFF1F3"/>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EFF1F3"/>
                    </a:solidFill>
                  </a:tcPr>
                </a:tc>
                <a:extLst>
                  <a:ext uri="{0D108BD9-81ED-4DB2-BD59-A6C34878D82A}">
                    <a16:rowId xmlns:a16="http://schemas.microsoft.com/office/drawing/2014/main" val="2197696936"/>
                  </a:ext>
                </a:extLst>
              </a:tr>
              <a:tr h="353296">
                <a:tc>
                  <a:txBody>
                    <a:bodyPr/>
                    <a:lstStyle/>
                    <a:p>
                      <a:pPr marL="0" marR="0" lvl="0" indent="0" algn="l" rtl="0">
                        <a:lnSpc>
                          <a:spcPct val="100000"/>
                        </a:lnSpc>
                        <a:spcBef>
                          <a:spcPts val="0"/>
                        </a:spcBef>
                        <a:spcAft>
                          <a:spcPts val="0"/>
                        </a:spcAft>
                        <a:buClrTx/>
                        <a:buSzTx/>
                        <a:buFontTx/>
                        <a:buNone/>
                      </a:pPr>
                      <a:r>
                        <a:rPr lang="en-US" sz="1500" dirty="0">
                          <a:latin typeface="Segoe UI"/>
                          <a:cs typeface="Segoe UI"/>
                        </a:rPr>
                        <a:t>Integrated independent graphic card</a:t>
                      </a:r>
                    </a:p>
                  </a:txBody>
                  <a:tcPr>
                    <a:lnL w="0">
                      <a:noFill/>
                    </a:lnL>
                    <a:lnR w="12700">
                      <a:solidFill>
                        <a:schemeClr val="bg1"/>
                      </a:solidFill>
                    </a:lnR>
                    <a:lnT w="0">
                      <a:noFill/>
                    </a:lnT>
                    <a:lnB w="0">
                      <a:noFill/>
                    </a:lnB>
                    <a:lnTlToBr w="0">
                      <a:noFill/>
                    </a:lnTlToBr>
                    <a:lnBlToTr w="0">
                      <a:noFill/>
                    </a:lnBlToTr>
                    <a:solidFill>
                      <a:srgbClr val="EFF1F3"/>
                    </a:solidFill>
                  </a:tcPr>
                </a:tc>
                <a:tc>
                  <a:txBody>
                    <a:bodyPr/>
                    <a:lstStyle/>
                    <a:p>
                      <a:pPr marL="0" marR="0" lvl="0" indent="0" algn="ctr" defTabSz="914400">
                        <a:lnSpc>
                          <a:spcPct val="100000"/>
                        </a:lnSpc>
                        <a:spcBef>
                          <a:spcPts val="0"/>
                        </a:spcBef>
                        <a:spcAft>
                          <a:spcPts val="0"/>
                        </a:spcAft>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a:solidFill>
                        <a:schemeClr val="bg1"/>
                      </a:solidFill>
                    </a:lnL>
                    <a:lnR w="12700">
                      <a:solidFill>
                        <a:schemeClr val="bg1"/>
                      </a:solidFill>
                    </a:lnR>
                    <a:lnT w="0">
                      <a:noFill/>
                    </a:lnT>
                    <a:lnB w="0">
                      <a:noFill/>
                    </a:lnB>
                    <a:lnTlToBr w="0">
                      <a:noFill/>
                    </a:lnTlToBr>
                    <a:lnBlToTr w="0">
                      <a:noFill/>
                    </a:lnBlToTr>
                    <a:solidFill>
                      <a:srgbClr val="EFF1F3"/>
                    </a:solidFill>
                  </a:tcPr>
                </a:tc>
                <a:tc>
                  <a:txBody>
                    <a:bodyPr/>
                    <a:lstStyle/>
                    <a:p>
                      <a:pPr marL="0" marR="0" lvl="0" indent="0" algn="ctr" rtl="0">
                        <a:lnSpc>
                          <a:spcPct val="100000"/>
                        </a:lnSpc>
                        <a:spcBef>
                          <a:spcPts val="0"/>
                        </a:spcBef>
                        <a:spcAft>
                          <a:spcPts val="0"/>
                        </a:spcAft>
                        <a:buClrTx/>
                        <a:buSzTx/>
                        <a:buFontTx/>
                        <a:buNone/>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a:solidFill>
                        <a:schemeClr val="bg1"/>
                      </a:solidFill>
                    </a:lnL>
                    <a:lnR w="0">
                      <a:noFill/>
                    </a:lnR>
                    <a:lnT w="0">
                      <a:noFill/>
                    </a:lnT>
                    <a:lnB w="0">
                      <a:noFill/>
                    </a:lnB>
                    <a:lnTlToBr w="0">
                      <a:noFill/>
                    </a:lnTlToBr>
                    <a:lnBlToTr w="0">
                      <a:noFill/>
                    </a:lnBlToTr>
                    <a:solidFill>
                      <a:srgbClr val="EFF1F3"/>
                    </a:solidFill>
                  </a:tcPr>
                </a:tc>
                <a:extLst>
                  <a:ext uri="{0D108BD9-81ED-4DB2-BD59-A6C34878D82A}">
                    <a16:rowId xmlns:a16="http://schemas.microsoft.com/office/drawing/2014/main" val="3208912790"/>
                  </a:ext>
                </a:extLst>
              </a:tr>
              <a:tr h="353296">
                <a:tc>
                  <a:txBody>
                    <a:bodyPr/>
                    <a:lstStyle/>
                    <a:p>
                      <a:pPr marL="0" marR="0" lvl="0" indent="0" algn="l" rtl="0">
                        <a:lnSpc>
                          <a:spcPct val="100000"/>
                        </a:lnSpc>
                        <a:spcBef>
                          <a:spcPts val="0"/>
                        </a:spcBef>
                        <a:spcAft>
                          <a:spcPts val="0"/>
                        </a:spcAft>
                        <a:buClrTx/>
                        <a:buSzTx/>
                        <a:buFontTx/>
                        <a:buNone/>
                      </a:pPr>
                      <a:r>
                        <a:rPr lang="en-US" sz="1500" dirty="0">
                          <a:latin typeface="Segoe UI"/>
                          <a:cs typeface="Segoe UI"/>
                        </a:rPr>
                        <a:t>Android version</a:t>
                      </a:r>
                      <a:endParaRPr lang="en-US" dirty="0"/>
                    </a:p>
                  </a:txBody>
                  <a:tcPr>
                    <a:lnL w="0">
                      <a:noFill/>
                    </a:lnL>
                    <a:lnR w="12700">
                      <a:solidFill>
                        <a:schemeClr val="bg1"/>
                      </a:solidFill>
                    </a:lnR>
                    <a:lnT w="0">
                      <a:noFill/>
                    </a:lnT>
                    <a:lnB w="0">
                      <a:noFill/>
                    </a:lnB>
                    <a:lnTlToBr w="12700" cmpd="sng">
                      <a:noFill/>
                      <a:prstDash val="solid"/>
                    </a:lnTlToBr>
                    <a:lnBlToTr w="12700" cmpd="sng">
                      <a:noFill/>
                      <a:prstDash val="solid"/>
                    </a:lnBlToTr>
                    <a:solidFill>
                      <a:srgbClr val="EFF1F3"/>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9.0</a:t>
                      </a:r>
                      <a:endParaRPr kumimoji="0" lang="en-US" dirty="0"/>
                    </a:p>
                  </a:txBody>
                  <a:tcPr>
                    <a:lnL w="12700">
                      <a:solidFill>
                        <a:schemeClr val="bg1"/>
                      </a:solidFill>
                    </a:lnL>
                    <a:lnR w="12700">
                      <a:solidFill>
                        <a:schemeClr val="bg1"/>
                      </a:solidFill>
                    </a:lnR>
                    <a:lnT w="0">
                      <a:noFill/>
                    </a:lnT>
                    <a:lnB w="0">
                      <a:noFill/>
                    </a:lnB>
                    <a:lnTlToBr w="12700" cmpd="sng">
                      <a:noFill/>
                      <a:prstDash val="solid"/>
                    </a:lnTlToBr>
                    <a:lnBlToTr w="12700" cmpd="sng">
                      <a:noFill/>
                      <a:prstDash val="solid"/>
                    </a:lnBlToTr>
                    <a:solidFill>
                      <a:srgbClr val="EFF1F3"/>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8.0</a:t>
                      </a:r>
                      <a:endParaRPr kumimoji="0" lang="en-US" dirty="0"/>
                    </a:p>
                  </a:txBody>
                  <a:tcPr>
                    <a:lnL w="12700">
                      <a:solidFill>
                        <a:schemeClr val="bg1"/>
                      </a:solidFill>
                    </a:lnL>
                    <a:lnR w="0">
                      <a:noFill/>
                    </a:lnR>
                    <a:lnT w="0">
                      <a:noFill/>
                    </a:lnT>
                    <a:lnB w="0">
                      <a:noFill/>
                    </a:lnB>
                    <a:lnTlToBr w="12700" cmpd="sng">
                      <a:noFill/>
                      <a:prstDash val="solid"/>
                    </a:lnTlToBr>
                    <a:lnBlToTr w="12700" cmpd="sng">
                      <a:noFill/>
                      <a:prstDash val="solid"/>
                    </a:lnBlToTr>
                    <a:solidFill>
                      <a:srgbClr val="EFF1F3"/>
                    </a:solidFill>
                  </a:tcPr>
                </a:tc>
                <a:extLst>
                  <a:ext uri="{0D108BD9-81ED-4DB2-BD59-A6C34878D82A}">
                    <a16:rowId xmlns:a16="http://schemas.microsoft.com/office/drawing/2014/main" val="1317367468"/>
                  </a:ext>
                </a:extLst>
              </a:tr>
              <a:tr h="353296">
                <a:tc>
                  <a:txBody>
                    <a:bodyPr/>
                    <a:lstStyle/>
                    <a:p>
                      <a:pPr marL="0" lvl="0" indent="0" algn="l">
                        <a:lnSpc>
                          <a:spcPct val="100000"/>
                        </a:lnSpc>
                        <a:spcBef>
                          <a:spcPts val="0"/>
                        </a:spcBef>
                        <a:spcAft>
                          <a:spcPts val="0"/>
                        </a:spcAft>
                        <a:buNone/>
                      </a:pPr>
                      <a:r>
                        <a:rPr lang="en-US" sz="1500" dirty="0">
                          <a:latin typeface="Segoe UI"/>
                          <a:cs typeface="Segoe UI"/>
                        </a:rPr>
                        <a:t>Set up touch or ports blocking from remote control</a:t>
                      </a:r>
                    </a:p>
                  </a:txBody>
                  <a:tcPr>
                    <a:lnL w="0">
                      <a:noFill/>
                    </a:lnL>
                    <a:lnR w="12700">
                      <a:solidFill>
                        <a:schemeClr val="bg1"/>
                      </a:solidFill>
                    </a:lnR>
                    <a:lnT w="0">
                      <a:noFill/>
                    </a:lnT>
                    <a:lnB w="0">
                      <a:noFill/>
                    </a:lnB>
                    <a:lnTlToBr w="12700" cmpd="sng">
                      <a:noFill/>
                      <a:prstDash val="solid"/>
                    </a:lnTlToBr>
                    <a:lnBlToTr w="12700" cmpd="sng">
                      <a:noFill/>
                      <a:prstDash val="solid"/>
                    </a:lnBlToTr>
                    <a:solidFill>
                      <a:srgbClr val="EFF1F3"/>
                    </a:solidFill>
                  </a:tcPr>
                </a:tc>
                <a:tc>
                  <a:txBody>
                    <a:bodyPr/>
                    <a:lstStyle/>
                    <a:p>
                      <a:pPr marL="0" lvl="0" indent="0" algn="ctr" defTabSz="914400">
                        <a:lnSpc>
                          <a:spcPct val="100000"/>
                        </a:lnSpc>
                        <a:spcBef>
                          <a:spcPts val="0"/>
                        </a:spcBef>
                        <a:spcAft>
                          <a:spcPts val="0"/>
                        </a:spcAft>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sz="1500" b="0" i="0" u="none" strike="noStrike" kern="1200" cap="none" spc="0" normalizeH="0" baseline="0" noProof="0" dirty="0">
                        <a:ln>
                          <a:noFill/>
                        </a:ln>
                        <a:effectLst/>
                        <a:uLnTx/>
                        <a:uFillTx/>
                        <a:latin typeface="Segoe UI"/>
                        <a:ea typeface="+mn-ea"/>
                        <a:cs typeface="Segoe UI"/>
                      </a:endParaRPr>
                    </a:p>
                  </a:txBody>
                  <a:tcPr>
                    <a:lnL w="12700">
                      <a:solidFill>
                        <a:schemeClr val="bg1"/>
                      </a:solidFill>
                    </a:lnL>
                    <a:lnR w="12700">
                      <a:solidFill>
                        <a:schemeClr val="bg1"/>
                      </a:solidFill>
                    </a:lnR>
                    <a:lnT w="0">
                      <a:noFill/>
                    </a:lnT>
                    <a:lnB w="0">
                      <a:noFill/>
                    </a:lnB>
                    <a:lnTlToBr w="12700" cmpd="sng">
                      <a:noFill/>
                      <a:prstDash val="solid"/>
                    </a:lnTlToBr>
                    <a:lnBlToTr w="12700" cmpd="sng">
                      <a:noFill/>
                      <a:prstDash val="solid"/>
                    </a:lnBlToTr>
                    <a:solidFill>
                      <a:srgbClr val="EFF1F3"/>
                    </a:solidFill>
                  </a:tcPr>
                </a:tc>
                <a:tc>
                  <a:txBody>
                    <a:bodyPr/>
                    <a:lstStyle/>
                    <a:p>
                      <a:pPr marL="0" lvl="0" indent="0" algn="ctr" defTabSz="914400">
                        <a:lnSpc>
                          <a:spcPct val="100000"/>
                        </a:lnSpc>
                        <a:spcBef>
                          <a:spcPts val="0"/>
                        </a:spcBef>
                        <a:spcAft>
                          <a:spcPts val="0"/>
                        </a:spcAft>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sz="1500" b="0" i="0" u="none" strike="noStrike" kern="1200" cap="none" spc="0" normalizeH="0" baseline="0" noProof="0" dirty="0">
                        <a:ln>
                          <a:noFill/>
                        </a:ln>
                        <a:effectLst/>
                        <a:uLnTx/>
                        <a:uFillTx/>
                        <a:latin typeface="Segoe UI"/>
                        <a:ea typeface="+mn-ea"/>
                        <a:cs typeface="Segoe UI"/>
                      </a:endParaRPr>
                    </a:p>
                  </a:txBody>
                  <a:tcPr>
                    <a:lnL w="12700">
                      <a:solidFill>
                        <a:schemeClr val="bg1"/>
                      </a:solidFill>
                    </a:lnL>
                    <a:lnR w="0">
                      <a:noFill/>
                    </a:lnR>
                    <a:lnT w="0">
                      <a:noFill/>
                    </a:lnT>
                    <a:lnB w="0">
                      <a:noFill/>
                    </a:lnB>
                    <a:lnTlToBr w="12700" cmpd="sng">
                      <a:noFill/>
                      <a:prstDash val="solid"/>
                    </a:lnTlToBr>
                    <a:lnBlToTr w="12700" cmpd="sng">
                      <a:noFill/>
                      <a:prstDash val="solid"/>
                    </a:lnBlToTr>
                    <a:solidFill>
                      <a:srgbClr val="EFF1F3"/>
                    </a:solidFill>
                  </a:tcPr>
                </a:tc>
                <a:extLst>
                  <a:ext uri="{0D108BD9-81ED-4DB2-BD59-A6C34878D82A}">
                    <a16:rowId xmlns:a16="http://schemas.microsoft.com/office/drawing/2014/main" val="2701520641"/>
                  </a:ext>
                </a:extLst>
              </a:tr>
              <a:tr h="353296">
                <a:tc>
                  <a:txBody>
                    <a:bodyPr/>
                    <a:lstStyle/>
                    <a:p>
                      <a:pPr marL="0" lvl="0" indent="0" algn="l">
                        <a:lnSpc>
                          <a:spcPct val="100000"/>
                        </a:lnSpc>
                        <a:spcBef>
                          <a:spcPts val="0"/>
                        </a:spcBef>
                        <a:spcAft>
                          <a:spcPts val="0"/>
                        </a:spcAft>
                        <a:buNone/>
                      </a:pPr>
                      <a:r>
                        <a:rPr lang="en-US" sz="1500" baseline="0" dirty="0">
                          <a:latin typeface="Segoe UI"/>
                          <a:cs typeface="Segoe UI"/>
                        </a:rPr>
                        <a:t>Mozabook Classroom license included</a:t>
                      </a:r>
                    </a:p>
                  </a:txBody>
                  <a:tcPr>
                    <a:lnL w="0">
                      <a:noFill/>
                    </a:lnL>
                    <a:lnR w="12700">
                      <a:solidFill>
                        <a:schemeClr val="bg1"/>
                      </a:solidFill>
                    </a:lnR>
                    <a:lnT w="0">
                      <a:noFill/>
                    </a:lnT>
                    <a:lnB w="0">
                      <a:noFill/>
                    </a:lnB>
                    <a:lnTlToBr w="12700" cmpd="sng">
                      <a:noFill/>
                      <a:prstDash val="solid"/>
                    </a:lnTlToBr>
                    <a:lnBlToTr w="12700" cmpd="sng">
                      <a:noFill/>
                      <a:prstDash val="solid"/>
                    </a:lnBlToTr>
                    <a:solidFill>
                      <a:srgbClr val="EFF1F3"/>
                    </a:solidFill>
                  </a:tcPr>
                </a:tc>
                <a:tc>
                  <a:txBody>
                    <a:bodyPr/>
                    <a:lstStyle/>
                    <a:p>
                      <a:pPr marL="0" lvl="0" indent="0" algn="ctr" defTabSz="914400">
                        <a:lnSpc>
                          <a:spcPct val="100000"/>
                        </a:lnSpc>
                        <a:spcBef>
                          <a:spcPts val="0"/>
                        </a:spcBef>
                        <a:spcAft>
                          <a:spcPts val="0"/>
                        </a:spcAft>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sz="1500" b="0" i="0" u="none" strike="noStrike" kern="1200" cap="none" spc="0" normalizeH="0" baseline="0" noProof="0" dirty="0">
                        <a:ln>
                          <a:noFill/>
                        </a:ln>
                        <a:effectLst/>
                        <a:uLnTx/>
                        <a:uFillTx/>
                        <a:latin typeface="Segoe UI"/>
                        <a:ea typeface="+mn-ea"/>
                        <a:cs typeface="Segoe UI"/>
                      </a:endParaRPr>
                    </a:p>
                  </a:txBody>
                  <a:tcPr>
                    <a:lnL w="12700">
                      <a:solidFill>
                        <a:schemeClr val="bg1"/>
                      </a:solidFill>
                    </a:lnL>
                    <a:lnR w="12700">
                      <a:solidFill>
                        <a:schemeClr val="bg1"/>
                      </a:solidFill>
                    </a:lnR>
                    <a:lnT w="0">
                      <a:noFill/>
                    </a:lnT>
                    <a:lnB w="0">
                      <a:noFill/>
                    </a:lnB>
                    <a:lnTlToBr w="12700" cmpd="sng">
                      <a:noFill/>
                      <a:prstDash val="solid"/>
                    </a:lnTlToBr>
                    <a:lnBlToTr w="12700" cmpd="sng">
                      <a:noFill/>
                      <a:prstDash val="solid"/>
                    </a:lnBlToTr>
                    <a:solidFill>
                      <a:srgbClr val="EFF1F3"/>
                    </a:solidFill>
                  </a:tcPr>
                </a:tc>
                <a:tc>
                  <a:txBody>
                    <a:bodyPr/>
                    <a:lstStyle/>
                    <a:p>
                      <a:pPr marL="0" lvl="0" indent="0" algn="ctr">
                        <a:lnSpc>
                          <a:spcPct val="100000"/>
                        </a:lnSpc>
                        <a:spcBef>
                          <a:spcPts val="0"/>
                        </a:spcBef>
                        <a:spcAft>
                          <a:spcPts val="0"/>
                        </a:spcAft>
                        <a:buNone/>
                      </a:pPr>
                      <a:r>
                        <a:rPr lang="en-US" sz="1500" b="0" i="0" u="none" strike="noStrike" kern="1200" cap="none" spc="0" normalizeH="0" baseline="0" noProof="0" dirty="0">
                          <a:ln>
                            <a:noFill/>
                          </a:ln>
                          <a:effectLst/>
                          <a:uLnTx/>
                          <a:uFillTx/>
                          <a:latin typeface="Segoe UI"/>
                          <a:ea typeface="+mn-ea"/>
                          <a:cs typeface="Segoe UI"/>
                        </a:rPr>
                        <a:t>- (only with Windows PC)</a:t>
                      </a:r>
                      <a:endParaRPr kumimoji="0" lang="en-US" sz="1500" b="0" i="0" u="none" strike="noStrike" kern="1200" cap="none" spc="0" normalizeH="0" baseline="0" noProof="0" dirty="0">
                        <a:ln>
                          <a:noFill/>
                        </a:ln>
                        <a:effectLst/>
                        <a:uLnTx/>
                        <a:uFillTx/>
                        <a:latin typeface="Segoe UI"/>
                        <a:ea typeface="+mn-ea"/>
                        <a:cs typeface="Segoe UI"/>
                      </a:endParaRPr>
                    </a:p>
                  </a:txBody>
                  <a:tcPr>
                    <a:lnL w="12700">
                      <a:solidFill>
                        <a:schemeClr val="bg1"/>
                      </a:solidFill>
                    </a:lnL>
                    <a:lnR w="0">
                      <a:noFill/>
                    </a:lnR>
                    <a:lnT w="0">
                      <a:noFill/>
                    </a:lnT>
                    <a:lnB w="0">
                      <a:noFill/>
                    </a:lnB>
                    <a:lnTlToBr w="12700" cmpd="sng">
                      <a:noFill/>
                      <a:prstDash val="solid"/>
                    </a:lnTlToBr>
                    <a:lnBlToTr w="12700" cmpd="sng">
                      <a:noFill/>
                      <a:prstDash val="solid"/>
                    </a:lnBlToTr>
                    <a:solidFill>
                      <a:srgbClr val="EFF1F3"/>
                    </a:solidFill>
                  </a:tcPr>
                </a:tc>
                <a:extLst>
                  <a:ext uri="{0D108BD9-81ED-4DB2-BD59-A6C34878D82A}">
                    <a16:rowId xmlns:a16="http://schemas.microsoft.com/office/drawing/2014/main" val="293292268"/>
                  </a:ext>
                </a:extLst>
              </a:tr>
              <a:tr h="353296">
                <a:tc>
                  <a:txBody>
                    <a:bodyPr/>
                    <a:lstStyle/>
                    <a:p>
                      <a:pPr marL="0" marR="0" lvl="0" indent="0" algn="l" rtl="0">
                        <a:lnSpc>
                          <a:spcPct val="100000"/>
                        </a:lnSpc>
                        <a:spcBef>
                          <a:spcPts val="0"/>
                        </a:spcBef>
                        <a:spcAft>
                          <a:spcPts val="0"/>
                        </a:spcAft>
                        <a:buClrTx/>
                        <a:buSzTx/>
                        <a:buFontTx/>
                        <a:buNone/>
                      </a:pPr>
                      <a:r>
                        <a:rPr lang="en-US" sz="1500" baseline="0" dirty="0">
                          <a:latin typeface="Segoe UI"/>
                          <a:cs typeface="Segoe UI"/>
                        </a:rPr>
                        <a:t>Type C, HDMI, USB touch in front panel</a:t>
                      </a:r>
                      <a:endParaRPr lang="en-US" sz="1500" dirty="0">
                        <a:latin typeface="Segoe UI"/>
                        <a:cs typeface="Segoe UI"/>
                      </a:endParaRPr>
                    </a:p>
                  </a:txBody>
                  <a:tcPr>
                    <a:lnL w="0">
                      <a:noFill/>
                    </a:lnL>
                    <a:lnR w="12700">
                      <a:solidFill>
                        <a:schemeClr val="bg1"/>
                      </a:solidFill>
                    </a:lnR>
                    <a:lnT w="0">
                      <a:noFill/>
                    </a:lnT>
                    <a:lnB w="0">
                      <a:noFill/>
                    </a:lnB>
                    <a:lnTlToBr w="12700" cmpd="sng">
                      <a:noFill/>
                      <a:prstDash val="solid"/>
                    </a:lnTlToBr>
                    <a:lnBlToTr w="12700" cmpd="sng">
                      <a:noFill/>
                      <a:prstDash val="solid"/>
                    </a:lnBlToTr>
                    <a:solidFill>
                      <a:srgbClr val="EFF1F3"/>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a:solidFill>
                        <a:schemeClr val="bg1"/>
                      </a:solidFill>
                    </a:lnL>
                    <a:lnR w="12700">
                      <a:solidFill>
                        <a:schemeClr val="bg1"/>
                      </a:solidFill>
                    </a:lnR>
                    <a:lnT w="0">
                      <a:noFill/>
                    </a:lnT>
                    <a:lnB w="0">
                      <a:noFill/>
                    </a:lnB>
                    <a:lnTlToBr w="12700" cmpd="sng">
                      <a:noFill/>
                      <a:prstDash val="solid"/>
                    </a:lnTlToBr>
                    <a:lnBlToTr w="12700" cmpd="sng">
                      <a:noFill/>
                      <a:prstDash val="solid"/>
                    </a:lnBlToTr>
                    <a:solidFill>
                      <a:srgbClr val="EFF1F3"/>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a:solidFill>
                        <a:schemeClr val="bg1"/>
                      </a:solidFill>
                    </a:lnL>
                    <a:lnR w="0">
                      <a:noFill/>
                    </a:lnR>
                    <a:lnT w="0">
                      <a:noFill/>
                    </a:lnT>
                    <a:lnB w="0">
                      <a:noFill/>
                    </a:lnB>
                    <a:lnTlToBr w="12700" cmpd="sng">
                      <a:noFill/>
                      <a:prstDash val="solid"/>
                    </a:lnTlToBr>
                    <a:lnBlToTr w="12700" cmpd="sng">
                      <a:noFill/>
                      <a:prstDash val="solid"/>
                    </a:lnBlToTr>
                    <a:solidFill>
                      <a:srgbClr val="EFF1F3"/>
                    </a:solidFill>
                  </a:tcPr>
                </a:tc>
                <a:extLst>
                  <a:ext uri="{0D108BD9-81ED-4DB2-BD59-A6C34878D82A}">
                    <a16:rowId xmlns:a16="http://schemas.microsoft.com/office/drawing/2014/main" val="3456247505"/>
                  </a:ext>
                </a:extLst>
              </a:tr>
              <a:tr h="353296">
                <a:tc>
                  <a:txBody>
                    <a:bodyPr/>
                    <a:lstStyle/>
                    <a:p>
                      <a:pPr marL="0" marR="0" lvl="0" indent="0" algn="l" rtl="0">
                        <a:lnSpc>
                          <a:spcPct val="100000"/>
                        </a:lnSpc>
                        <a:spcBef>
                          <a:spcPts val="0"/>
                        </a:spcBef>
                        <a:spcAft>
                          <a:spcPts val="0"/>
                        </a:spcAft>
                        <a:buClrTx/>
                        <a:buSzTx/>
                        <a:buFontTx/>
                        <a:buNone/>
                      </a:pPr>
                      <a:r>
                        <a:rPr lang="en-US" sz="1500" dirty="0">
                          <a:latin typeface="Segoe UI"/>
                          <a:cs typeface="Segoe UI"/>
                        </a:rPr>
                        <a:t>Subwoofer </a:t>
                      </a:r>
                      <a:endParaRPr lang="en-US" dirty="0"/>
                    </a:p>
                  </a:txBody>
                  <a:tcPr>
                    <a:lnL w="0">
                      <a:noFill/>
                    </a:lnL>
                    <a:lnR w="12700" cap="flat" cmpd="sng" algn="ctr">
                      <a:solidFill>
                        <a:schemeClr val="bg1"/>
                      </a:solidFill>
                      <a:prstDash val="solid"/>
                      <a:round/>
                      <a:headEnd type="none" w="med" len="med"/>
                      <a:tailEnd type="none" w="med" len="med"/>
                    </a:lnR>
                    <a:lnT w="0">
                      <a:noFill/>
                    </a:lnT>
                    <a:lnB w="0">
                      <a:noFill/>
                    </a:lnB>
                    <a:lnTlToBr w="12700" cmpd="sng">
                      <a:noFill/>
                      <a:prstDash val="solid"/>
                    </a:lnTlToBr>
                    <a:lnBlToTr w="12700" cmpd="sng">
                      <a:noFill/>
                      <a:prstDash val="solid"/>
                    </a:lnBlToTr>
                    <a:solidFill>
                      <a:srgbClr val="EFF1F3"/>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0">
                      <a:noFill/>
                    </a:lnT>
                    <a:lnB w="0">
                      <a:noFill/>
                    </a:lnB>
                    <a:lnTlToBr w="12700" cmpd="sng">
                      <a:noFill/>
                      <a:prstDash val="solid"/>
                    </a:lnTlToBr>
                    <a:lnBlToTr w="12700" cmpd="sng">
                      <a:noFill/>
                      <a:prstDash val="solid"/>
                    </a:lnBlToTr>
                    <a:solidFill>
                      <a:srgbClr val="EFF1F3"/>
                    </a:solidFill>
                  </a:tcPr>
                </a:tc>
                <a:tc>
                  <a:txBody>
                    <a:bodyPr/>
                    <a:lstStyle/>
                    <a:p>
                      <a:pPr marL="0" marR="0" lvl="0" indent="0" algn="ctr" defTabSz="914400" rtl="0">
                        <a:lnSpc>
                          <a:spcPct val="100000"/>
                        </a:lnSpc>
                        <a:spcBef>
                          <a:spcPts val="0"/>
                        </a:spcBef>
                        <a:spcAft>
                          <a:spcPts val="0"/>
                        </a:spcAft>
                        <a:buClrTx/>
                        <a:buSzTx/>
                        <a:buFontTx/>
                        <a:buNone/>
                        <a:tabLst/>
                        <a:defRPr/>
                      </a:pPr>
                      <a:r>
                        <a:rPr lang="en-US" sz="1500" b="0" i="0" u="none" strike="noStrike" kern="1200" cap="none" spc="0" normalizeH="0" baseline="0" noProof="0" dirty="0">
                          <a:ln>
                            <a:noFill/>
                          </a:ln>
                          <a:effectLst/>
                          <a:uLnTx/>
                          <a:uFillTx/>
                          <a:latin typeface="Segoe UI"/>
                          <a:ea typeface="+mn-ea"/>
                          <a:cs typeface="Segoe UI"/>
                        </a:rPr>
                        <a:t>+</a:t>
                      </a:r>
                      <a:endParaRPr kumimoji="0" lang="en-US" dirty="0"/>
                    </a:p>
                  </a:txBody>
                  <a:tcPr>
                    <a:lnL w="12700" cap="flat" cmpd="sng" algn="ctr">
                      <a:solidFill>
                        <a:schemeClr val="bg1"/>
                      </a:solidFill>
                      <a:prstDash val="solid"/>
                      <a:round/>
                      <a:headEnd type="none" w="med" len="med"/>
                      <a:tailEnd type="none" w="med" len="med"/>
                    </a:lnL>
                    <a:lnR w="0">
                      <a:noFill/>
                    </a:lnR>
                    <a:lnT w="0">
                      <a:noFill/>
                    </a:lnT>
                    <a:lnB w="0">
                      <a:noFill/>
                    </a:lnB>
                    <a:lnTlToBr w="12700" cmpd="sng">
                      <a:noFill/>
                      <a:prstDash val="solid"/>
                    </a:lnTlToBr>
                    <a:lnBlToTr w="12700" cmpd="sng">
                      <a:noFill/>
                      <a:prstDash val="solid"/>
                    </a:lnBlToTr>
                    <a:solidFill>
                      <a:srgbClr val="EFF1F3"/>
                    </a:solidFill>
                  </a:tcPr>
                </a:tc>
                <a:extLst>
                  <a:ext uri="{0D108BD9-81ED-4DB2-BD59-A6C34878D82A}">
                    <a16:rowId xmlns:a16="http://schemas.microsoft.com/office/drawing/2014/main" val="1164277071"/>
                  </a:ext>
                </a:extLst>
              </a:tr>
            </a:tbl>
          </a:graphicData>
        </a:graphic>
      </p:graphicFrame>
      <p:sp>
        <p:nvSpPr>
          <p:cNvPr id="7" name="Заголовок 6"/>
          <p:cNvSpPr txBox="1">
            <a:spLocks/>
          </p:cNvSpPr>
          <p:nvPr/>
        </p:nvSpPr>
        <p:spPr>
          <a:xfrm>
            <a:off x="922867" y="521346"/>
            <a:ext cx="8816556" cy="5397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b="1" dirty="0">
                <a:solidFill>
                  <a:srgbClr val="00A7FF"/>
                </a:solidFill>
                <a:latin typeface="Segoe UI" panose="020B0502040204020203" pitchFamily="34" charset="0"/>
                <a:ea typeface="Inter" panose="020B0502030000000004" pitchFamily="34" charset="0"/>
                <a:cs typeface="Segoe UI" panose="020B0502040204020203" pitchFamily="34" charset="0"/>
              </a:rPr>
              <a:t>Two types of Prestigio</a:t>
            </a:r>
            <a:r>
              <a:rPr lang="ru-RU" sz="3100" b="1" dirty="0">
                <a:solidFill>
                  <a:srgbClr val="00A7FF"/>
                </a:solidFill>
                <a:latin typeface="Segoe UI" panose="020B0502040204020203" pitchFamily="34" charset="0"/>
                <a:ea typeface="Inter" panose="020B0502030000000004" pitchFamily="34" charset="0"/>
                <a:cs typeface="Segoe UI" panose="020B0502040204020203" pitchFamily="34" charset="0"/>
              </a:rPr>
              <a:t> </a:t>
            </a:r>
            <a:r>
              <a:rPr lang="en-US" sz="3100" b="1" dirty="0">
                <a:solidFill>
                  <a:srgbClr val="00A7FF"/>
                </a:solidFill>
                <a:latin typeface="Segoe UI" panose="020B0502040204020203" pitchFamily="34" charset="0"/>
                <a:ea typeface="Inter" panose="020B0502030000000004" pitchFamily="34" charset="0"/>
                <a:cs typeface="Segoe UI" panose="020B0502040204020203" pitchFamily="34" charset="0"/>
              </a:rPr>
              <a:t>Solutions Multiboards</a:t>
            </a:r>
            <a:endParaRPr lang="ru-RU" sz="3100" b="1" dirty="0">
              <a:solidFill>
                <a:srgbClr val="00A7FF"/>
              </a:solidFill>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3195206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203"/>
          <p:cNvGrpSpPr/>
          <p:nvPr/>
        </p:nvGrpSpPr>
        <p:grpSpPr>
          <a:xfrm>
            <a:off x="420662" y="2516404"/>
            <a:ext cx="2097282" cy="1992899"/>
            <a:chOff x="4870451" y="2944813"/>
            <a:chExt cx="1079499" cy="992188"/>
          </a:xfrm>
        </p:grpSpPr>
        <p:sp>
          <p:nvSpPr>
            <p:cNvPr id="3" name="Freeform 6"/>
            <p:cNvSpPr>
              <a:spLocks/>
            </p:cNvSpPr>
            <p:nvPr/>
          </p:nvSpPr>
          <p:spPr bwMode="auto">
            <a:xfrm>
              <a:off x="5153026" y="3076575"/>
              <a:ext cx="228600" cy="231775"/>
            </a:xfrm>
            <a:custGeom>
              <a:avLst/>
              <a:gdLst>
                <a:gd name="T0" fmla="*/ 15 w 61"/>
                <a:gd name="T1" fmla="*/ 51 h 61"/>
                <a:gd name="T2" fmla="*/ 16 w 61"/>
                <a:gd name="T3" fmla="*/ 53 h 61"/>
                <a:gd name="T4" fmla="*/ 17 w 61"/>
                <a:gd name="T5" fmla="*/ 58 h 61"/>
                <a:gd name="T6" fmla="*/ 30 w 61"/>
                <a:gd name="T7" fmla="*/ 61 h 61"/>
                <a:gd name="T8" fmla="*/ 61 w 61"/>
                <a:gd name="T9" fmla="*/ 31 h 61"/>
                <a:gd name="T10" fmla="*/ 30 w 61"/>
                <a:gd name="T11" fmla="*/ 0 h 61"/>
                <a:gd name="T12" fmla="*/ 0 w 61"/>
                <a:gd name="T13" fmla="*/ 31 h 61"/>
                <a:gd name="T14" fmla="*/ 1 w 61"/>
                <a:gd name="T15" fmla="*/ 36 h 61"/>
                <a:gd name="T16" fmla="*/ 6 w 61"/>
                <a:gd name="T17" fmla="*/ 33 h 61"/>
                <a:gd name="T18" fmla="*/ 6 w 61"/>
                <a:gd name="T19" fmla="*/ 31 h 61"/>
                <a:gd name="T20" fmla="*/ 30 w 61"/>
                <a:gd name="T21" fmla="*/ 6 h 61"/>
                <a:gd name="T22" fmla="*/ 55 w 61"/>
                <a:gd name="T23" fmla="*/ 31 h 61"/>
                <a:gd name="T24" fmla="*/ 30 w 61"/>
                <a:gd name="T25" fmla="*/ 55 h 61"/>
                <a:gd name="T26" fmla="*/ 16 w 61"/>
                <a:gd name="T27" fmla="*/ 50 h 61"/>
                <a:gd name="T28" fmla="*/ 15 w 61"/>
                <a:gd name="T29"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1">
                  <a:moveTo>
                    <a:pt x="15" y="51"/>
                  </a:moveTo>
                  <a:cubicBezTo>
                    <a:pt x="15" y="52"/>
                    <a:pt x="16" y="52"/>
                    <a:pt x="16" y="53"/>
                  </a:cubicBezTo>
                  <a:cubicBezTo>
                    <a:pt x="17" y="54"/>
                    <a:pt x="17" y="56"/>
                    <a:pt x="17" y="58"/>
                  </a:cubicBezTo>
                  <a:cubicBezTo>
                    <a:pt x="21" y="60"/>
                    <a:pt x="26" y="61"/>
                    <a:pt x="30" y="61"/>
                  </a:cubicBezTo>
                  <a:cubicBezTo>
                    <a:pt x="47" y="61"/>
                    <a:pt x="61" y="48"/>
                    <a:pt x="61" y="31"/>
                  </a:cubicBezTo>
                  <a:cubicBezTo>
                    <a:pt x="61" y="14"/>
                    <a:pt x="47" y="0"/>
                    <a:pt x="30" y="0"/>
                  </a:cubicBezTo>
                  <a:cubicBezTo>
                    <a:pt x="14" y="0"/>
                    <a:pt x="0" y="14"/>
                    <a:pt x="0" y="31"/>
                  </a:cubicBezTo>
                  <a:cubicBezTo>
                    <a:pt x="0" y="33"/>
                    <a:pt x="0" y="34"/>
                    <a:pt x="1" y="36"/>
                  </a:cubicBezTo>
                  <a:cubicBezTo>
                    <a:pt x="6" y="33"/>
                    <a:pt x="6" y="33"/>
                    <a:pt x="6" y="33"/>
                  </a:cubicBezTo>
                  <a:cubicBezTo>
                    <a:pt x="6" y="32"/>
                    <a:pt x="6" y="31"/>
                    <a:pt x="6" y="31"/>
                  </a:cubicBezTo>
                  <a:cubicBezTo>
                    <a:pt x="6" y="17"/>
                    <a:pt x="17" y="6"/>
                    <a:pt x="30" y="6"/>
                  </a:cubicBezTo>
                  <a:cubicBezTo>
                    <a:pt x="44" y="6"/>
                    <a:pt x="55" y="17"/>
                    <a:pt x="55" y="31"/>
                  </a:cubicBezTo>
                  <a:cubicBezTo>
                    <a:pt x="55" y="44"/>
                    <a:pt x="44" y="55"/>
                    <a:pt x="30" y="55"/>
                  </a:cubicBezTo>
                  <a:cubicBezTo>
                    <a:pt x="25" y="55"/>
                    <a:pt x="20" y="53"/>
                    <a:pt x="16" y="50"/>
                  </a:cubicBezTo>
                  <a:lnTo>
                    <a:pt x="15" y="51"/>
                  </a:ln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sp>
          <p:nvSpPr>
            <p:cNvPr id="4" name="Freeform 7"/>
            <p:cNvSpPr>
              <a:spLocks/>
            </p:cNvSpPr>
            <p:nvPr/>
          </p:nvSpPr>
          <p:spPr bwMode="auto">
            <a:xfrm>
              <a:off x="5208588" y="3133725"/>
              <a:ext cx="117475" cy="117475"/>
            </a:xfrm>
            <a:custGeom>
              <a:avLst/>
              <a:gdLst>
                <a:gd name="T0" fmla="*/ 16 w 31"/>
                <a:gd name="T1" fmla="*/ 25 h 31"/>
                <a:gd name="T2" fmla="*/ 12 w 31"/>
                <a:gd name="T3" fmla="*/ 29 h 31"/>
                <a:gd name="T4" fmla="*/ 10 w 31"/>
                <a:gd name="T5" fmla="*/ 30 h 31"/>
                <a:gd name="T6" fmla="*/ 15 w 31"/>
                <a:gd name="T7" fmla="*/ 31 h 31"/>
                <a:gd name="T8" fmla="*/ 31 w 31"/>
                <a:gd name="T9" fmla="*/ 16 h 31"/>
                <a:gd name="T10" fmla="*/ 15 w 31"/>
                <a:gd name="T11" fmla="*/ 0 h 31"/>
                <a:gd name="T12" fmla="*/ 0 w 31"/>
                <a:gd name="T13" fmla="*/ 13 h 31"/>
                <a:gd name="T14" fmla="*/ 2 w 31"/>
                <a:gd name="T15" fmla="*/ 12 h 31"/>
                <a:gd name="T16" fmla="*/ 7 w 31"/>
                <a:gd name="T17" fmla="*/ 10 h 31"/>
                <a:gd name="T18" fmla="*/ 15 w 31"/>
                <a:gd name="T19" fmla="*/ 6 h 31"/>
                <a:gd name="T20" fmla="*/ 25 w 31"/>
                <a:gd name="T21" fmla="*/ 16 h 31"/>
                <a:gd name="T22" fmla="*/ 16 w 31"/>
                <a:gd name="T2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1">
                  <a:moveTo>
                    <a:pt x="16" y="25"/>
                  </a:moveTo>
                  <a:cubicBezTo>
                    <a:pt x="15" y="27"/>
                    <a:pt x="14" y="28"/>
                    <a:pt x="12" y="29"/>
                  </a:cubicBezTo>
                  <a:cubicBezTo>
                    <a:pt x="10" y="30"/>
                    <a:pt x="10" y="30"/>
                    <a:pt x="10" y="30"/>
                  </a:cubicBezTo>
                  <a:cubicBezTo>
                    <a:pt x="12" y="31"/>
                    <a:pt x="14" y="31"/>
                    <a:pt x="15" y="31"/>
                  </a:cubicBezTo>
                  <a:cubicBezTo>
                    <a:pt x="24" y="31"/>
                    <a:pt x="31" y="24"/>
                    <a:pt x="31" y="16"/>
                  </a:cubicBezTo>
                  <a:cubicBezTo>
                    <a:pt x="31" y="7"/>
                    <a:pt x="24" y="0"/>
                    <a:pt x="15" y="0"/>
                  </a:cubicBezTo>
                  <a:cubicBezTo>
                    <a:pt x="8" y="0"/>
                    <a:pt x="1" y="6"/>
                    <a:pt x="0" y="13"/>
                  </a:cubicBezTo>
                  <a:cubicBezTo>
                    <a:pt x="2" y="12"/>
                    <a:pt x="2" y="12"/>
                    <a:pt x="2" y="12"/>
                  </a:cubicBezTo>
                  <a:cubicBezTo>
                    <a:pt x="4" y="11"/>
                    <a:pt x="6" y="10"/>
                    <a:pt x="7" y="10"/>
                  </a:cubicBezTo>
                  <a:cubicBezTo>
                    <a:pt x="9" y="8"/>
                    <a:pt x="12" y="6"/>
                    <a:pt x="15" y="6"/>
                  </a:cubicBezTo>
                  <a:cubicBezTo>
                    <a:pt x="21" y="6"/>
                    <a:pt x="25" y="10"/>
                    <a:pt x="25" y="16"/>
                  </a:cubicBezTo>
                  <a:cubicBezTo>
                    <a:pt x="25" y="21"/>
                    <a:pt x="21" y="25"/>
                    <a:pt x="16" y="25"/>
                  </a:cubicBez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sp>
          <p:nvSpPr>
            <p:cNvPr id="5" name="Freeform 8"/>
            <p:cNvSpPr>
              <a:spLocks noEditPoints="1"/>
            </p:cNvSpPr>
            <p:nvPr/>
          </p:nvSpPr>
          <p:spPr bwMode="auto">
            <a:xfrm>
              <a:off x="4972050" y="2944813"/>
              <a:ext cx="977900" cy="992188"/>
            </a:xfrm>
            <a:custGeom>
              <a:avLst/>
              <a:gdLst>
                <a:gd name="T0" fmla="*/ 247 w 260"/>
                <a:gd name="T1" fmla="*/ 0 h 262"/>
                <a:gd name="T2" fmla="*/ 12 w 260"/>
                <a:gd name="T3" fmla="*/ 0 h 262"/>
                <a:gd name="T4" fmla="*/ 0 w 260"/>
                <a:gd name="T5" fmla="*/ 12 h 262"/>
                <a:gd name="T6" fmla="*/ 0 w 260"/>
                <a:gd name="T7" fmla="*/ 90 h 262"/>
                <a:gd name="T8" fmla="*/ 12 w 260"/>
                <a:gd name="T9" fmla="*/ 78 h 262"/>
                <a:gd name="T10" fmla="*/ 12 w 260"/>
                <a:gd name="T11" fmla="*/ 78 h 262"/>
                <a:gd name="T12" fmla="*/ 13 w 260"/>
                <a:gd name="T13" fmla="*/ 77 h 262"/>
                <a:gd name="T14" fmla="*/ 13 w 260"/>
                <a:gd name="T15" fmla="*/ 13 h 262"/>
                <a:gd name="T16" fmla="*/ 247 w 260"/>
                <a:gd name="T17" fmla="*/ 13 h 262"/>
                <a:gd name="T18" fmla="*/ 247 w 260"/>
                <a:gd name="T19" fmla="*/ 136 h 262"/>
                <a:gd name="T20" fmla="*/ 38 w 260"/>
                <a:gd name="T21" fmla="*/ 136 h 262"/>
                <a:gd name="T22" fmla="*/ 12 w 260"/>
                <a:gd name="T23" fmla="*/ 145 h 262"/>
                <a:gd name="T24" fmla="*/ 4 w 260"/>
                <a:gd name="T25" fmla="*/ 146 h 262"/>
                <a:gd name="T26" fmla="*/ 12 w 260"/>
                <a:gd name="T27" fmla="*/ 149 h 262"/>
                <a:gd name="T28" fmla="*/ 45 w 260"/>
                <a:gd name="T29" fmla="*/ 149 h 262"/>
                <a:gd name="T30" fmla="*/ 45 w 260"/>
                <a:gd name="T31" fmla="*/ 181 h 262"/>
                <a:gd name="T32" fmla="*/ 6 w 260"/>
                <a:gd name="T33" fmla="*/ 238 h 262"/>
                <a:gd name="T34" fmla="*/ 6 w 260"/>
                <a:gd name="T35" fmla="*/ 256 h 262"/>
                <a:gd name="T36" fmla="*/ 12 w 260"/>
                <a:gd name="T37" fmla="*/ 262 h 262"/>
                <a:gd name="T38" fmla="*/ 18 w 260"/>
                <a:gd name="T39" fmla="*/ 256 h 262"/>
                <a:gd name="T40" fmla="*/ 18 w 260"/>
                <a:gd name="T41" fmla="*/ 242 h 262"/>
                <a:gd name="T42" fmla="*/ 57 w 260"/>
                <a:gd name="T43" fmla="*/ 184 h 262"/>
                <a:gd name="T44" fmla="*/ 57 w 260"/>
                <a:gd name="T45" fmla="*/ 174 h 262"/>
                <a:gd name="T46" fmla="*/ 202 w 260"/>
                <a:gd name="T47" fmla="*/ 174 h 262"/>
                <a:gd name="T48" fmla="*/ 202 w 260"/>
                <a:gd name="T49" fmla="*/ 184 h 262"/>
                <a:gd name="T50" fmla="*/ 241 w 260"/>
                <a:gd name="T51" fmla="*/ 242 h 262"/>
                <a:gd name="T52" fmla="*/ 241 w 260"/>
                <a:gd name="T53" fmla="*/ 256 h 262"/>
                <a:gd name="T54" fmla="*/ 247 w 260"/>
                <a:gd name="T55" fmla="*/ 262 h 262"/>
                <a:gd name="T56" fmla="*/ 253 w 260"/>
                <a:gd name="T57" fmla="*/ 256 h 262"/>
                <a:gd name="T58" fmla="*/ 253 w 260"/>
                <a:gd name="T59" fmla="*/ 238 h 262"/>
                <a:gd name="T60" fmla="*/ 214 w 260"/>
                <a:gd name="T61" fmla="*/ 181 h 262"/>
                <a:gd name="T62" fmla="*/ 214 w 260"/>
                <a:gd name="T63" fmla="*/ 149 h 262"/>
                <a:gd name="T64" fmla="*/ 247 w 260"/>
                <a:gd name="T65" fmla="*/ 149 h 262"/>
                <a:gd name="T66" fmla="*/ 260 w 260"/>
                <a:gd name="T67" fmla="*/ 137 h 262"/>
                <a:gd name="T68" fmla="*/ 260 w 260"/>
                <a:gd name="T69" fmla="*/ 12 h 262"/>
                <a:gd name="T70" fmla="*/ 247 w 260"/>
                <a:gd name="T71" fmla="*/ 0 h 262"/>
                <a:gd name="T72" fmla="*/ 202 w 260"/>
                <a:gd name="T73" fmla="*/ 162 h 262"/>
                <a:gd name="T74" fmla="*/ 57 w 260"/>
                <a:gd name="T75" fmla="*/ 162 h 262"/>
                <a:gd name="T76" fmla="*/ 57 w 260"/>
                <a:gd name="T77" fmla="*/ 149 h 262"/>
                <a:gd name="T78" fmla="*/ 202 w 260"/>
                <a:gd name="T79" fmla="*/ 149 h 262"/>
                <a:gd name="T80" fmla="*/ 202 w 260"/>
                <a:gd name="T81" fmla="*/ 1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262">
                  <a:moveTo>
                    <a:pt x="247" y="0"/>
                  </a:moveTo>
                  <a:cubicBezTo>
                    <a:pt x="46" y="0"/>
                    <a:pt x="12" y="0"/>
                    <a:pt x="12" y="0"/>
                  </a:cubicBezTo>
                  <a:cubicBezTo>
                    <a:pt x="5" y="0"/>
                    <a:pt x="0" y="6"/>
                    <a:pt x="0" y="12"/>
                  </a:cubicBezTo>
                  <a:cubicBezTo>
                    <a:pt x="0" y="47"/>
                    <a:pt x="0" y="72"/>
                    <a:pt x="0" y="90"/>
                  </a:cubicBezTo>
                  <a:cubicBezTo>
                    <a:pt x="12" y="78"/>
                    <a:pt x="12" y="78"/>
                    <a:pt x="12" y="78"/>
                  </a:cubicBezTo>
                  <a:cubicBezTo>
                    <a:pt x="12" y="78"/>
                    <a:pt x="12" y="78"/>
                    <a:pt x="12" y="78"/>
                  </a:cubicBezTo>
                  <a:cubicBezTo>
                    <a:pt x="13" y="77"/>
                    <a:pt x="13" y="77"/>
                    <a:pt x="13" y="77"/>
                  </a:cubicBezTo>
                  <a:cubicBezTo>
                    <a:pt x="13" y="13"/>
                    <a:pt x="13" y="13"/>
                    <a:pt x="13" y="13"/>
                  </a:cubicBezTo>
                  <a:cubicBezTo>
                    <a:pt x="212" y="13"/>
                    <a:pt x="247" y="13"/>
                    <a:pt x="247" y="13"/>
                  </a:cubicBezTo>
                  <a:cubicBezTo>
                    <a:pt x="247" y="131"/>
                    <a:pt x="247" y="136"/>
                    <a:pt x="247" y="136"/>
                  </a:cubicBezTo>
                  <a:cubicBezTo>
                    <a:pt x="127" y="136"/>
                    <a:pt x="67" y="136"/>
                    <a:pt x="38" y="136"/>
                  </a:cubicBezTo>
                  <a:cubicBezTo>
                    <a:pt x="28" y="141"/>
                    <a:pt x="19" y="144"/>
                    <a:pt x="12" y="145"/>
                  </a:cubicBezTo>
                  <a:cubicBezTo>
                    <a:pt x="12" y="145"/>
                    <a:pt x="8" y="145"/>
                    <a:pt x="4" y="146"/>
                  </a:cubicBezTo>
                  <a:cubicBezTo>
                    <a:pt x="6" y="148"/>
                    <a:pt x="9" y="149"/>
                    <a:pt x="12" y="149"/>
                  </a:cubicBezTo>
                  <a:cubicBezTo>
                    <a:pt x="23" y="149"/>
                    <a:pt x="34" y="149"/>
                    <a:pt x="45" y="149"/>
                  </a:cubicBezTo>
                  <a:cubicBezTo>
                    <a:pt x="45" y="181"/>
                    <a:pt x="45" y="181"/>
                    <a:pt x="45" y="181"/>
                  </a:cubicBezTo>
                  <a:cubicBezTo>
                    <a:pt x="6" y="238"/>
                    <a:pt x="6" y="238"/>
                    <a:pt x="6" y="238"/>
                  </a:cubicBezTo>
                  <a:cubicBezTo>
                    <a:pt x="6" y="256"/>
                    <a:pt x="6" y="256"/>
                    <a:pt x="6" y="256"/>
                  </a:cubicBezTo>
                  <a:cubicBezTo>
                    <a:pt x="6" y="259"/>
                    <a:pt x="9" y="262"/>
                    <a:pt x="12" y="262"/>
                  </a:cubicBezTo>
                  <a:cubicBezTo>
                    <a:pt x="16" y="262"/>
                    <a:pt x="18" y="259"/>
                    <a:pt x="18" y="256"/>
                  </a:cubicBezTo>
                  <a:cubicBezTo>
                    <a:pt x="18" y="242"/>
                    <a:pt x="18" y="242"/>
                    <a:pt x="18" y="242"/>
                  </a:cubicBezTo>
                  <a:cubicBezTo>
                    <a:pt x="57" y="184"/>
                    <a:pt x="57" y="184"/>
                    <a:pt x="57" y="184"/>
                  </a:cubicBezTo>
                  <a:cubicBezTo>
                    <a:pt x="57" y="174"/>
                    <a:pt x="57" y="174"/>
                    <a:pt x="57" y="174"/>
                  </a:cubicBezTo>
                  <a:cubicBezTo>
                    <a:pt x="202" y="174"/>
                    <a:pt x="202" y="174"/>
                    <a:pt x="202" y="174"/>
                  </a:cubicBezTo>
                  <a:cubicBezTo>
                    <a:pt x="202" y="184"/>
                    <a:pt x="202" y="184"/>
                    <a:pt x="202" y="184"/>
                  </a:cubicBezTo>
                  <a:cubicBezTo>
                    <a:pt x="241" y="242"/>
                    <a:pt x="241" y="242"/>
                    <a:pt x="241" y="242"/>
                  </a:cubicBezTo>
                  <a:cubicBezTo>
                    <a:pt x="241" y="256"/>
                    <a:pt x="241" y="256"/>
                    <a:pt x="241" y="256"/>
                  </a:cubicBezTo>
                  <a:cubicBezTo>
                    <a:pt x="241" y="259"/>
                    <a:pt x="244" y="262"/>
                    <a:pt x="247" y="262"/>
                  </a:cubicBezTo>
                  <a:cubicBezTo>
                    <a:pt x="250" y="262"/>
                    <a:pt x="253" y="259"/>
                    <a:pt x="253" y="256"/>
                  </a:cubicBezTo>
                  <a:cubicBezTo>
                    <a:pt x="253" y="238"/>
                    <a:pt x="253" y="238"/>
                    <a:pt x="253" y="238"/>
                  </a:cubicBezTo>
                  <a:cubicBezTo>
                    <a:pt x="214" y="181"/>
                    <a:pt x="214" y="181"/>
                    <a:pt x="214" y="181"/>
                  </a:cubicBezTo>
                  <a:cubicBezTo>
                    <a:pt x="214" y="149"/>
                    <a:pt x="214" y="149"/>
                    <a:pt x="214" y="149"/>
                  </a:cubicBezTo>
                  <a:cubicBezTo>
                    <a:pt x="240" y="149"/>
                    <a:pt x="247" y="149"/>
                    <a:pt x="247" y="149"/>
                  </a:cubicBezTo>
                  <a:cubicBezTo>
                    <a:pt x="254" y="149"/>
                    <a:pt x="260" y="144"/>
                    <a:pt x="260" y="137"/>
                  </a:cubicBezTo>
                  <a:cubicBezTo>
                    <a:pt x="260" y="17"/>
                    <a:pt x="260" y="12"/>
                    <a:pt x="260" y="12"/>
                  </a:cubicBezTo>
                  <a:cubicBezTo>
                    <a:pt x="260" y="6"/>
                    <a:pt x="254" y="0"/>
                    <a:pt x="247" y="0"/>
                  </a:cubicBezTo>
                  <a:close/>
                  <a:moveTo>
                    <a:pt x="202" y="162"/>
                  </a:moveTo>
                  <a:cubicBezTo>
                    <a:pt x="57" y="162"/>
                    <a:pt x="57" y="162"/>
                    <a:pt x="57" y="162"/>
                  </a:cubicBezTo>
                  <a:cubicBezTo>
                    <a:pt x="57" y="149"/>
                    <a:pt x="57" y="149"/>
                    <a:pt x="57" y="149"/>
                  </a:cubicBezTo>
                  <a:cubicBezTo>
                    <a:pt x="128" y="149"/>
                    <a:pt x="174" y="149"/>
                    <a:pt x="202" y="149"/>
                  </a:cubicBezTo>
                  <a:lnTo>
                    <a:pt x="202" y="162"/>
                  </a:ln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sp>
          <p:nvSpPr>
            <p:cNvPr id="6" name="Freeform 9"/>
            <p:cNvSpPr>
              <a:spLocks/>
            </p:cNvSpPr>
            <p:nvPr/>
          </p:nvSpPr>
          <p:spPr bwMode="auto">
            <a:xfrm>
              <a:off x="4870451" y="3186113"/>
              <a:ext cx="392113" cy="322263"/>
            </a:xfrm>
            <a:custGeom>
              <a:avLst/>
              <a:gdLst>
                <a:gd name="T0" fmla="*/ 75 w 104"/>
                <a:gd name="T1" fmla="*/ 62 h 85"/>
                <a:gd name="T2" fmla="*/ 85 w 104"/>
                <a:gd name="T3" fmla="*/ 56 h 85"/>
                <a:gd name="T4" fmla="*/ 87 w 104"/>
                <a:gd name="T5" fmla="*/ 50 h 85"/>
                <a:gd name="T6" fmla="*/ 85 w 104"/>
                <a:gd name="T7" fmla="*/ 48 h 85"/>
                <a:gd name="T8" fmla="*/ 86 w 104"/>
                <a:gd name="T9" fmla="*/ 47 h 85"/>
                <a:gd name="T10" fmla="*/ 89 w 104"/>
                <a:gd name="T11" fmla="*/ 39 h 85"/>
                <a:gd name="T12" fmla="*/ 83 w 104"/>
                <a:gd name="T13" fmla="*/ 36 h 85"/>
                <a:gd name="T14" fmla="*/ 85 w 104"/>
                <a:gd name="T15" fmla="*/ 34 h 85"/>
                <a:gd name="T16" fmla="*/ 88 w 104"/>
                <a:gd name="T17" fmla="*/ 26 h 85"/>
                <a:gd name="T18" fmla="*/ 79 w 104"/>
                <a:gd name="T19" fmla="*/ 24 h 85"/>
                <a:gd name="T20" fmla="*/ 100 w 104"/>
                <a:gd name="T21" fmla="*/ 12 h 85"/>
                <a:gd name="T22" fmla="*/ 102 w 104"/>
                <a:gd name="T23" fmla="*/ 4 h 85"/>
                <a:gd name="T24" fmla="*/ 94 w 104"/>
                <a:gd name="T25" fmla="*/ 1 h 85"/>
                <a:gd name="T26" fmla="*/ 47 w 104"/>
                <a:gd name="T27" fmla="*/ 28 h 85"/>
                <a:gd name="T28" fmla="*/ 46 w 104"/>
                <a:gd name="T29" fmla="*/ 29 h 85"/>
                <a:gd name="T30" fmla="*/ 46 w 104"/>
                <a:gd name="T31" fmla="*/ 28 h 85"/>
                <a:gd name="T32" fmla="*/ 57 w 104"/>
                <a:gd name="T33" fmla="*/ 17 h 85"/>
                <a:gd name="T34" fmla="*/ 57 w 104"/>
                <a:gd name="T35" fmla="*/ 10 h 85"/>
                <a:gd name="T36" fmla="*/ 49 w 104"/>
                <a:gd name="T37" fmla="*/ 9 h 85"/>
                <a:gd name="T38" fmla="*/ 42 w 104"/>
                <a:gd name="T39" fmla="*/ 17 h 85"/>
                <a:gd name="T40" fmla="*/ 41 w 104"/>
                <a:gd name="T41" fmla="*/ 17 h 85"/>
                <a:gd name="T42" fmla="*/ 29 w 104"/>
                <a:gd name="T43" fmla="*/ 30 h 85"/>
                <a:gd name="T44" fmla="*/ 28 w 104"/>
                <a:gd name="T45" fmla="*/ 31 h 85"/>
                <a:gd name="T46" fmla="*/ 20 w 104"/>
                <a:gd name="T47" fmla="*/ 41 h 85"/>
                <a:gd name="T48" fmla="*/ 19 w 104"/>
                <a:gd name="T49" fmla="*/ 42 h 85"/>
                <a:gd name="T50" fmla="*/ 6 w 104"/>
                <a:gd name="T51" fmla="*/ 57 h 85"/>
                <a:gd name="T52" fmla="*/ 0 w 104"/>
                <a:gd name="T53" fmla="*/ 60 h 85"/>
                <a:gd name="T54" fmla="*/ 14 w 104"/>
                <a:gd name="T55" fmla="*/ 85 h 85"/>
                <a:gd name="T56" fmla="*/ 18 w 104"/>
                <a:gd name="T57" fmla="*/ 83 h 85"/>
                <a:gd name="T58" fmla="*/ 39 w 104"/>
                <a:gd name="T59" fmla="*/ 77 h 85"/>
                <a:gd name="T60" fmla="*/ 75 w 104"/>
                <a:gd name="T6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85">
                  <a:moveTo>
                    <a:pt x="75" y="62"/>
                  </a:moveTo>
                  <a:cubicBezTo>
                    <a:pt x="85" y="56"/>
                    <a:pt x="85" y="56"/>
                    <a:pt x="85" y="56"/>
                  </a:cubicBezTo>
                  <a:cubicBezTo>
                    <a:pt x="87" y="55"/>
                    <a:pt x="88" y="52"/>
                    <a:pt x="87" y="50"/>
                  </a:cubicBezTo>
                  <a:cubicBezTo>
                    <a:pt x="86" y="49"/>
                    <a:pt x="86" y="49"/>
                    <a:pt x="85" y="48"/>
                  </a:cubicBezTo>
                  <a:cubicBezTo>
                    <a:pt x="86" y="47"/>
                    <a:pt x="86" y="47"/>
                    <a:pt x="86" y="47"/>
                  </a:cubicBezTo>
                  <a:cubicBezTo>
                    <a:pt x="89" y="46"/>
                    <a:pt x="90" y="43"/>
                    <a:pt x="89" y="39"/>
                  </a:cubicBezTo>
                  <a:cubicBezTo>
                    <a:pt x="87" y="36"/>
                    <a:pt x="86" y="34"/>
                    <a:pt x="83" y="36"/>
                  </a:cubicBezTo>
                  <a:cubicBezTo>
                    <a:pt x="85" y="34"/>
                    <a:pt x="85" y="34"/>
                    <a:pt x="85" y="34"/>
                  </a:cubicBezTo>
                  <a:cubicBezTo>
                    <a:pt x="88" y="32"/>
                    <a:pt x="89" y="29"/>
                    <a:pt x="88" y="26"/>
                  </a:cubicBezTo>
                  <a:cubicBezTo>
                    <a:pt x="86" y="23"/>
                    <a:pt x="82" y="22"/>
                    <a:pt x="79" y="24"/>
                  </a:cubicBezTo>
                  <a:cubicBezTo>
                    <a:pt x="100" y="12"/>
                    <a:pt x="100" y="12"/>
                    <a:pt x="100" y="12"/>
                  </a:cubicBezTo>
                  <a:cubicBezTo>
                    <a:pt x="103" y="10"/>
                    <a:pt x="104" y="6"/>
                    <a:pt x="102" y="4"/>
                  </a:cubicBezTo>
                  <a:cubicBezTo>
                    <a:pt x="101" y="1"/>
                    <a:pt x="97" y="0"/>
                    <a:pt x="94" y="1"/>
                  </a:cubicBezTo>
                  <a:cubicBezTo>
                    <a:pt x="47" y="28"/>
                    <a:pt x="47" y="28"/>
                    <a:pt x="47" y="28"/>
                  </a:cubicBezTo>
                  <a:cubicBezTo>
                    <a:pt x="46" y="28"/>
                    <a:pt x="46" y="28"/>
                    <a:pt x="46" y="29"/>
                  </a:cubicBezTo>
                  <a:cubicBezTo>
                    <a:pt x="46" y="29"/>
                    <a:pt x="46" y="28"/>
                    <a:pt x="46" y="28"/>
                  </a:cubicBezTo>
                  <a:cubicBezTo>
                    <a:pt x="57" y="17"/>
                    <a:pt x="57" y="17"/>
                    <a:pt x="57" y="17"/>
                  </a:cubicBezTo>
                  <a:cubicBezTo>
                    <a:pt x="59" y="15"/>
                    <a:pt x="59" y="12"/>
                    <a:pt x="57" y="10"/>
                  </a:cubicBezTo>
                  <a:cubicBezTo>
                    <a:pt x="55" y="7"/>
                    <a:pt x="52" y="7"/>
                    <a:pt x="49" y="9"/>
                  </a:cubicBezTo>
                  <a:cubicBezTo>
                    <a:pt x="42" y="17"/>
                    <a:pt x="42" y="17"/>
                    <a:pt x="42" y="17"/>
                  </a:cubicBezTo>
                  <a:cubicBezTo>
                    <a:pt x="42" y="17"/>
                    <a:pt x="41" y="17"/>
                    <a:pt x="41" y="17"/>
                  </a:cubicBezTo>
                  <a:cubicBezTo>
                    <a:pt x="29" y="30"/>
                    <a:pt x="29" y="30"/>
                    <a:pt x="29" y="30"/>
                  </a:cubicBezTo>
                  <a:cubicBezTo>
                    <a:pt x="28" y="30"/>
                    <a:pt x="28" y="31"/>
                    <a:pt x="28" y="31"/>
                  </a:cubicBezTo>
                  <a:cubicBezTo>
                    <a:pt x="25" y="34"/>
                    <a:pt x="22" y="37"/>
                    <a:pt x="20" y="41"/>
                  </a:cubicBezTo>
                  <a:cubicBezTo>
                    <a:pt x="20" y="41"/>
                    <a:pt x="19" y="42"/>
                    <a:pt x="19" y="42"/>
                  </a:cubicBezTo>
                  <a:cubicBezTo>
                    <a:pt x="14" y="52"/>
                    <a:pt x="7" y="57"/>
                    <a:pt x="6" y="57"/>
                  </a:cubicBezTo>
                  <a:cubicBezTo>
                    <a:pt x="0" y="60"/>
                    <a:pt x="0" y="60"/>
                    <a:pt x="0" y="60"/>
                  </a:cubicBezTo>
                  <a:cubicBezTo>
                    <a:pt x="14" y="85"/>
                    <a:pt x="14" y="85"/>
                    <a:pt x="14" y="85"/>
                  </a:cubicBezTo>
                  <a:cubicBezTo>
                    <a:pt x="18" y="83"/>
                    <a:pt x="18" y="83"/>
                    <a:pt x="18" y="83"/>
                  </a:cubicBezTo>
                  <a:cubicBezTo>
                    <a:pt x="27" y="78"/>
                    <a:pt x="39" y="77"/>
                    <a:pt x="39" y="77"/>
                  </a:cubicBezTo>
                  <a:cubicBezTo>
                    <a:pt x="52" y="75"/>
                    <a:pt x="68" y="66"/>
                    <a:pt x="75" y="62"/>
                  </a:cubicBez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grpSp>
      <p:sp>
        <p:nvSpPr>
          <p:cNvPr id="8" name="TextBox 7"/>
          <p:cNvSpPr txBox="1"/>
          <p:nvPr/>
        </p:nvSpPr>
        <p:spPr>
          <a:xfrm>
            <a:off x="1399279" y="2734161"/>
            <a:ext cx="970500" cy="584775"/>
          </a:xfrm>
          <a:prstGeom prst="rect">
            <a:avLst/>
          </a:prstGeom>
          <a:noFill/>
        </p:spPr>
        <p:txBody>
          <a:bodyPr wrap="square" rtlCol="0">
            <a:spAutoFit/>
          </a:bodyPr>
          <a:lstStyle/>
          <a:p>
            <a:r>
              <a:rPr lang="en-US" sz="1600" b="1" dirty="0">
                <a:solidFill>
                  <a:srgbClr val="00A7FF"/>
                </a:solidFill>
                <a:latin typeface="Segoe UI" panose="020B0502040204020203" pitchFamily="34" charset="0"/>
                <a:ea typeface="Inter" panose="020B0502030000000004" pitchFamily="34" charset="0"/>
                <a:cs typeface="Segoe UI" panose="020B0502040204020203" pitchFamily="34" charset="0"/>
              </a:rPr>
              <a:t>65” 75”   86” 98”</a:t>
            </a:r>
          </a:p>
        </p:txBody>
      </p:sp>
      <p:graphicFrame>
        <p:nvGraphicFramePr>
          <p:cNvPr id="9" name="Таблица 20"/>
          <p:cNvGraphicFramePr>
            <a:graphicFrameLocks noGrp="1"/>
          </p:cNvGraphicFramePr>
          <p:nvPr>
            <p:extLst>
              <p:ext uri="{D42A27DB-BD31-4B8C-83A1-F6EECF244321}">
                <p14:modId xmlns:p14="http://schemas.microsoft.com/office/powerpoint/2010/main" val="3475142178"/>
              </p:ext>
            </p:extLst>
          </p:nvPr>
        </p:nvGraphicFramePr>
        <p:xfrm>
          <a:off x="2625891" y="2068701"/>
          <a:ext cx="5798442" cy="2568198"/>
        </p:xfrm>
        <a:graphic>
          <a:graphicData uri="http://schemas.openxmlformats.org/drawingml/2006/table">
            <a:tbl>
              <a:tblPr>
                <a:tableStyleId>{5C22544A-7EE6-4342-B048-85BDC9FD1C3A}</a:tableStyleId>
              </a:tblPr>
              <a:tblGrid>
                <a:gridCol w="1073406">
                  <a:extLst>
                    <a:ext uri="{9D8B030D-6E8A-4147-A177-3AD203B41FA5}">
                      <a16:colId xmlns:a16="http://schemas.microsoft.com/office/drawing/2014/main" val="20000"/>
                    </a:ext>
                  </a:extLst>
                </a:gridCol>
                <a:gridCol w="4725036">
                  <a:extLst>
                    <a:ext uri="{9D8B030D-6E8A-4147-A177-3AD203B41FA5}">
                      <a16:colId xmlns:a16="http://schemas.microsoft.com/office/drawing/2014/main" val="20001"/>
                    </a:ext>
                  </a:extLst>
                </a:gridCol>
              </a:tblGrid>
              <a:tr h="225699">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3840×2160</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 IR touch 10 points writing,</a:t>
                      </a:r>
                      <a:r>
                        <a:rPr lang="en-US" sz="1000" u="none" strike="noStrike" kern="1200" baseline="0" dirty="0">
                          <a:solidFill>
                            <a:schemeClr val="bg1"/>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chemeClr val="bg1"/>
                          </a:solidFill>
                          <a:effectLst/>
                          <a:latin typeface="Segoe UI" panose="020B0502040204020203" pitchFamily="34" charset="0"/>
                          <a:ea typeface="+mn-ea"/>
                          <a:cs typeface="Segoe UI" panose="020B0502040204020203" pitchFamily="34" charset="0"/>
                        </a:rPr>
                        <a:t>20 points touch</a:t>
                      </a:r>
                      <a:endParaRPr lang="en-US" sz="1000" b="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5699">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Windows </a:t>
                      </a:r>
                      <a:r>
                        <a:rPr lang="ru-RU" sz="1000" b="1" u="none" strike="noStrike" kern="1200" dirty="0">
                          <a:solidFill>
                            <a:schemeClr val="bg1"/>
                          </a:solidFill>
                          <a:effectLst/>
                          <a:latin typeface="Segoe UI" panose="020B0502040204020203" pitchFamily="34" charset="0"/>
                          <a:ea typeface="+mn-ea"/>
                          <a:cs typeface="Segoe UI" panose="020B0502040204020203" pitchFamily="34" charset="0"/>
                        </a:rPr>
                        <a:t>10</a:t>
                      </a: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 Pro</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83482">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WINDOWS PC</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Intel® </a:t>
                      </a: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Core™ i5 (10th gen </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CPU 10500, 3.1GHz) / 8GB DDR4 / 256GB SSD</a:t>
                      </a:r>
                    </a:p>
                    <a:p>
                      <a:pPr marL="0" algn="l" defTabSz="914400" rtl="0" eaLnBrk="1" fontAlgn="b" latinLnBrk="0" hangingPunct="1"/>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 for MB </a:t>
                      </a:r>
                      <a:r>
                        <a:rPr lang="ru-RU" sz="1000" u="none" strike="noStrike" kern="1200" dirty="0">
                          <a:solidFill>
                            <a:schemeClr val="bg1"/>
                          </a:solidFill>
                          <a:effectLst/>
                          <a:latin typeface="Segoe UI" panose="020B0502040204020203" pitchFamily="34" charset="0"/>
                          <a:ea typeface="+mn-ea"/>
                          <a:cs typeface="Segoe UI" panose="020B0502040204020203" pitchFamily="34" charset="0"/>
                        </a:rPr>
                        <a:t>6</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5”</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Intel® </a:t>
                      </a: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Core™ i7 (10th gen </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CPU 10700, 2.9GHz) / 8GB DDR4 / 256GB SSD</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 for MB 75”-86”</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Intel® </a:t>
                      </a: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Core™ i7 (8th gen </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8700) / 16GB DDR4 / 512GB SSD for MB 98”</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00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75685">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GRAPHIC CARD</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Independent Graphic</a:t>
                      </a:r>
                      <a:r>
                        <a:rPr lang="en-US" sz="1000" u="none" strike="noStrike" kern="1200" baseline="0" dirty="0">
                          <a:solidFill>
                            <a:schemeClr val="bg1"/>
                          </a:solidFill>
                          <a:effectLst/>
                          <a:latin typeface="Segoe UI" panose="020B0502040204020203" pitchFamily="34" charset="0"/>
                          <a:ea typeface="+mn-ea"/>
                          <a:cs typeface="Segoe UI" panose="020B0502040204020203" pitchFamily="34" charset="0"/>
                        </a:rPr>
                        <a:t> GTX1050Ti</a:t>
                      </a:r>
                      <a:endParaRPr lang="en-US" sz="1000" u="none" strike="noStrike" kern="1200" dirty="0">
                        <a:solidFill>
                          <a:schemeClr val="bg1"/>
                        </a:solidFill>
                        <a:effectLst/>
                        <a:latin typeface="Segoe UI" panose="020B0502040204020203" pitchFamily="34" charset="0"/>
                        <a:ea typeface="+mn-ea"/>
                        <a:cs typeface="Segoe UI" panose="020B0502040204020203" pitchFamily="34" charset="0"/>
                      </a:endParaRPr>
                    </a:p>
                    <a:p>
                      <a:pPr marL="0" marR="0" indent="0" algn="l" defTabSz="914400" rtl="0" eaLnBrk="1" fontAlgn="b" latinLnBrk="0" hangingPunct="1">
                        <a:lnSpc>
                          <a:spcPct val="100000"/>
                        </a:lnSpc>
                        <a:spcBef>
                          <a:spcPts val="0"/>
                        </a:spcBef>
                        <a:spcAft>
                          <a:spcPts val="0"/>
                        </a:spcAft>
                        <a:buClrTx/>
                        <a:buSzTx/>
                        <a:buFontTx/>
                        <a:buNone/>
                        <a:tabLst/>
                        <a:defRPr/>
                      </a:pPr>
                      <a:endParaRPr lang="en-US" sz="100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3736">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EXTRA PC  OS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Android </a:t>
                      </a:r>
                      <a:endParaRPr lang="en-US" sz="100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513312">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6 Writing Pens (incl 2 Pens for writing double colors in parallel) &amp; One Multy Pen</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 audio/USB/VGA cables, USB-driver stick, Wi-Fi antenna</a:t>
                      </a:r>
                      <a:r>
                        <a:rPr lang="ru-RU" sz="1000" u="none" strike="noStrike" kern="1200" dirty="0">
                          <a:solidFill>
                            <a:schemeClr val="bg1"/>
                          </a:solidFill>
                          <a:effectLst/>
                          <a:latin typeface="Segoe UI" panose="020B0502040204020203" pitchFamily="34" charset="0"/>
                          <a:ea typeface="+mn-ea"/>
                          <a:cs typeface="Segoe UI" panose="020B0502040204020203" pitchFamily="34" charset="0"/>
                        </a:rPr>
                        <a:t> </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x 2,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10" name="Рисунок 1"/>
          <p:cNvPicPr>
            <a:picLocks noChangeAspect="1"/>
          </p:cNvPicPr>
          <p:nvPr/>
        </p:nvPicPr>
        <p:blipFill>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8489067" y="2230210"/>
            <a:ext cx="3394023" cy="2265510"/>
          </a:xfrm>
          <a:prstGeom prst="roundRect">
            <a:avLst>
              <a:gd name="adj" fmla="val 4202"/>
            </a:avLst>
          </a:prstGeom>
          <a:ln>
            <a:noFill/>
          </a:ln>
        </p:spPr>
      </p:pic>
      <p:sp>
        <p:nvSpPr>
          <p:cNvPr id="11" name="TextBox 10"/>
          <p:cNvSpPr txBox="1"/>
          <p:nvPr/>
        </p:nvSpPr>
        <p:spPr>
          <a:xfrm>
            <a:off x="2826458" y="4770582"/>
            <a:ext cx="8720666" cy="246221"/>
          </a:xfrm>
          <a:prstGeom prst="rect">
            <a:avLst/>
          </a:prstGeom>
          <a:noFill/>
        </p:spPr>
        <p:txBody>
          <a:bodyPr wrap="square" rtlCol="0">
            <a:spAutoFit/>
          </a:bodyPr>
          <a:lstStyle/>
          <a:p>
            <a:r>
              <a:rPr lang="en-US" sz="1000" b="1" dirty="0">
                <a:solidFill>
                  <a:schemeClr val="bg1"/>
                </a:solidFill>
                <a:latin typeface="Segoe UI" panose="020B0502040204020203" pitchFamily="34" charset="0"/>
                <a:cs typeface="Segoe UI" panose="020B0502040204020203" pitchFamily="34" charset="0"/>
              </a:rPr>
              <a:t>Warranty period     </a:t>
            </a:r>
            <a:r>
              <a:rPr lang="en-US" sz="1000" dirty="0">
                <a:solidFill>
                  <a:schemeClr val="bg1"/>
                </a:solidFill>
                <a:latin typeface="Segoe UI" panose="020B0502040204020203" pitchFamily="34" charset="0"/>
                <a:cs typeface="Segoe UI" panose="020B0502040204020203" pitchFamily="34" charset="0"/>
              </a:rPr>
              <a:t>2 years +1 year (free service)</a:t>
            </a:r>
          </a:p>
        </p:txBody>
      </p:sp>
      <p:sp>
        <p:nvSpPr>
          <p:cNvPr id="12" name="Заголовок 6"/>
          <p:cNvSpPr txBox="1">
            <a:spLocks/>
          </p:cNvSpPr>
          <p:nvPr/>
        </p:nvSpPr>
        <p:spPr>
          <a:xfrm>
            <a:off x="801566" y="668055"/>
            <a:ext cx="6932108" cy="5397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b="1" dirty="0">
                <a:solidFill>
                  <a:srgbClr val="00A7FF"/>
                </a:solidFill>
                <a:latin typeface="Segoe UI" panose="020B0502040204020203" pitchFamily="34" charset="0"/>
                <a:ea typeface="Inter" panose="020B0502030000000004" pitchFamily="34" charset="0"/>
                <a:cs typeface="Segoe UI" panose="020B0502040204020203" pitchFamily="34" charset="0"/>
              </a:rPr>
              <a:t>Multiboard Prime Series (with integrated PC)</a:t>
            </a:r>
          </a:p>
          <a:p>
            <a:endParaRPr lang="ru-RU" sz="3100" b="1" dirty="0">
              <a:solidFill>
                <a:srgbClr val="00A7FF"/>
              </a:solidFill>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2718681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Таблица 8"/>
          <p:cNvGraphicFramePr>
            <a:graphicFrameLocks noGrp="1"/>
          </p:cNvGraphicFramePr>
          <p:nvPr>
            <p:extLst>
              <p:ext uri="{D42A27DB-BD31-4B8C-83A1-F6EECF244321}">
                <p14:modId xmlns:p14="http://schemas.microsoft.com/office/powerpoint/2010/main" val="2138610796"/>
              </p:ext>
            </p:extLst>
          </p:nvPr>
        </p:nvGraphicFramePr>
        <p:xfrm>
          <a:off x="2806162" y="1815407"/>
          <a:ext cx="6295325" cy="1615209"/>
        </p:xfrm>
        <a:graphic>
          <a:graphicData uri="http://schemas.openxmlformats.org/drawingml/2006/table">
            <a:tbl>
              <a:tblPr>
                <a:tableStyleId>{5C22544A-7EE6-4342-B048-85BDC9FD1C3A}</a:tableStyleId>
              </a:tblPr>
              <a:tblGrid>
                <a:gridCol w="1825806">
                  <a:extLst>
                    <a:ext uri="{9D8B030D-6E8A-4147-A177-3AD203B41FA5}">
                      <a16:colId xmlns:a16="http://schemas.microsoft.com/office/drawing/2014/main" val="20000"/>
                    </a:ext>
                  </a:extLst>
                </a:gridCol>
                <a:gridCol w="4469519">
                  <a:extLst>
                    <a:ext uri="{9D8B030D-6E8A-4147-A177-3AD203B41FA5}">
                      <a16:colId xmlns:a16="http://schemas.microsoft.com/office/drawing/2014/main" val="20001"/>
                    </a:ext>
                  </a:extLst>
                </a:gridCol>
              </a:tblGrid>
              <a:tr h="247108">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DISPLAY</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3840×2160</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 IR touch 10 points writing,</a:t>
                      </a:r>
                      <a:r>
                        <a:rPr lang="en-US" sz="1000" u="none" strike="noStrike" kern="1200" baseline="0" dirty="0">
                          <a:solidFill>
                            <a:schemeClr val="bg1"/>
                          </a:solidFill>
                          <a:effectLst/>
                          <a:latin typeface="Segoe UI" panose="020B0502040204020203" pitchFamily="34" charset="0"/>
                          <a:ea typeface="+mn-ea"/>
                          <a:cs typeface="Segoe UI" panose="020B0502040204020203" pitchFamily="34" charset="0"/>
                        </a:rPr>
                        <a:t> </a:t>
                      </a:r>
                      <a:r>
                        <a:rPr lang="en-US" sz="1000" b="1" u="none" strike="noStrike" kern="1200" baseline="0" dirty="0">
                          <a:solidFill>
                            <a:schemeClr val="bg1"/>
                          </a:solidFill>
                          <a:effectLst/>
                          <a:latin typeface="Segoe UI" panose="020B0502040204020203" pitchFamily="34" charset="0"/>
                          <a:ea typeface="+mn-ea"/>
                          <a:cs typeface="Segoe UI" panose="020B0502040204020203" pitchFamily="34" charset="0"/>
                        </a:rPr>
                        <a:t>20 points touch</a:t>
                      </a:r>
                      <a:endParaRPr lang="en-US" sz="1000" b="1"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7108">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OS</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Android 8.0</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7108">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EXTRA PC SPECS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pt-BR" sz="1000" b="1" u="none" strike="noStrike" kern="1200" dirty="0">
                          <a:solidFill>
                            <a:schemeClr val="bg1"/>
                          </a:solidFill>
                          <a:effectLst/>
                          <a:latin typeface="Segoe UI" panose="020B0502040204020203" pitchFamily="34" charset="0"/>
                          <a:ea typeface="+mn-ea"/>
                          <a:cs typeface="Segoe UI" panose="020B0502040204020203" pitchFamily="34" charset="0"/>
                        </a:rPr>
                        <a:t>ARM Cortex A73 Dual Core</a:t>
                      </a:r>
                      <a:r>
                        <a:rPr lang="ru-RU" sz="1000" b="1" u="none" strike="noStrike" kern="1200" dirty="0">
                          <a:solidFill>
                            <a:schemeClr val="bg1"/>
                          </a:solidFill>
                          <a:effectLst/>
                          <a:latin typeface="Segoe UI" panose="020B0502040204020203" pitchFamily="34" charset="0"/>
                          <a:ea typeface="+mn-ea"/>
                          <a:cs typeface="Segoe UI" panose="020B0502040204020203" pitchFamily="34" charset="0"/>
                        </a:rPr>
                        <a:t> + </a:t>
                      </a: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A53 Dual core</a:t>
                      </a:r>
                      <a:r>
                        <a:rPr lang="pt-BR" sz="1000" b="1" u="none" strike="noStrike" kern="1200" dirty="0">
                          <a:solidFill>
                            <a:schemeClr val="bg1"/>
                          </a:solidFill>
                          <a:effectLst/>
                          <a:latin typeface="Segoe UI" panose="020B0502040204020203" pitchFamily="34" charset="0"/>
                          <a:ea typeface="+mn-ea"/>
                          <a:cs typeface="Segoe UI" panose="020B0502040204020203" pitchFamily="34" charset="0"/>
                        </a:rPr>
                        <a:t> CPU/ RAM 3GB / ROM 32GB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91132">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App for writing included,</a:t>
                      </a:r>
                      <a:r>
                        <a:rPr lang="en-US" sz="1000" b="1" u="none" strike="noStrike" kern="1200" baseline="0" dirty="0">
                          <a:solidFill>
                            <a:schemeClr val="bg1"/>
                          </a:solidFill>
                          <a:effectLst/>
                          <a:latin typeface="Segoe UI" panose="020B0502040204020203" pitchFamily="34" charset="0"/>
                          <a:ea typeface="+mn-ea"/>
                          <a:cs typeface="Segoe UI" panose="020B0502040204020203" pitchFamily="34" charset="0"/>
                        </a:rPr>
                        <a:t> App for mirroring included</a:t>
                      </a:r>
                      <a:endParaRPr lang="en-US" sz="100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582753">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 THE BOX</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QSG, AC power cable, remote control, </a:t>
                      </a: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7 Writing Pens (incl 2 Pens for writing double colors in parallel)</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 USB/HDMI cables, </a:t>
                      </a:r>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Wall Mount Kit</a:t>
                      </a:r>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 Warranty Card</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grpSp>
        <p:nvGrpSpPr>
          <p:cNvPr id="4" name="Группа 203"/>
          <p:cNvGrpSpPr/>
          <p:nvPr/>
        </p:nvGrpSpPr>
        <p:grpSpPr>
          <a:xfrm>
            <a:off x="369862" y="1815407"/>
            <a:ext cx="2097284" cy="1992899"/>
            <a:chOff x="4870451" y="2944813"/>
            <a:chExt cx="1079500" cy="992188"/>
          </a:xfrm>
        </p:grpSpPr>
        <p:sp>
          <p:nvSpPr>
            <p:cNvPr id="5" name="Freeform 6"/>
            <p:cNvSpPr>
              <a:spLocks/>
            </p:cNvSpPr>
            <p:nvPr/>
          </p:nvSpPr>
          <p:spPr bwMode="auto">
            <a:xfrm>
              <a:off x="5153026" y="3076575"/>
              <a:ext cx="228600" cy="231775"/>
            </a:xfrm>
            <a:custGeom>
              <a:avLst/>
              <a:gdLst>
                <a:gd name="T0" fmla="*/ 15 w 61"/>
                <a:gd name="T1" fmla="*/ 51 h 61"/>
                <a:gd name="T2" fmla="*/ 16 w 61"/>
                <a:gd name="T3" fmla="*/ 53 h 61"/>
                <a:gd name="T4" fmla="*/ 17 w 61"/>
                <a:gd name="T5" fmla="*/ 58 h 61"/>
                <a:gd name="T6" fmla="*/ 30 w 61"/>
                <a:gd name="T7" fmla="*/ 61 h 61"/>
                <a:gd name="T8" fmla="*/ 61 w 61"/>
                <a:gd name="T9" fmla="*/ 31 h 61"/>
                <a:gd name="T10" fmla="*/ 30 w 61"/>
                <a:gd name="T11" fmla="*/ 0 h 61"/>
                <a:gd name="T12" fmla="*/ 0 w 61"/>
                <a:gd name="T13" fmla="*/ 31 h 61"/>
                <a:gd name="T14" fmla="*/ 1 w 61"/>
                <a:gd name="T15" fmla="*/ 36 h 61"/>
                <a:gd name="T16" fmla="*/ 6 w 61"/>
                <a:gd name="T17" fmla="*/ 33 h 61"/>
                <a:gd name="T18" fmla="*/ 6 w 61"/>
                <a:gd name="T19" fmla="*/ 31 h 61"/>
                <a:gd name="T20" fmla="*/ 30 w 61"/>
                <a:gd name="T21" fmla="*/ 6 h 61"/>
                <a:gd name="T22" fmla="*/ 55 w 61"/>
                <a:gd name="T23" fmla="*/ 31 h 61"/>
                <a:gd name="T24" fmla="*/ 30 w 61"/>
                <a:gd name="T25" fmla="*/ 55 h 61"/>
                <a:gd name="T26" fmla="*/ 16 w 61"/>
                <a:gd name="T27" fmla="*/ 50 h 61"/>
                <a:gd name="T28" fmla="*/ 15 w 61"/>
                <a:gd name="T29"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 h="61">
                  <a:moveTo>
                    <a:pt x="15" y="51"/>
                  </a:moveTo>
                  <a:cubicBezTo>
                    <a:pt x="15" y="52"/>
                    <a:pt x="16" y="52"/>
                    <a:pt x="16" y="53"/>
                  </a:cubicBezTo>
                  <a:cubicBezTo>
                    <a:pt x="17" y="54"/>
                    <a:pt x="17" y="56"/>
                    <a:pt x="17" y="58"/>
                  </a:cubicBezTo>
                  <a:cubicBezTo>
                    <a:pt x="21" y="60"/>
                    <a:pt x="26" y="61"/>
                    <a:pt x="30" y="61"/>
                  </a:cubicBezTo>
                  <a:cubicBezTo>
                    <a:pt x="47" y="61"/>
                    <a:pt x="61" y="48"/>
                    <a:pt x="61" y="31"/>
                  </a:cubicBezTo>
                  <a:cubicBezTo>
                    <a:pt x="61" y="14"/>
                    <a:pt x="47" y="0"/>
                    <a:pt x="30" y="0"/>
                  </a:cubicBezTo>
                  <a:cubicBezTo>
                    <a:pt x="14" y="0"/>
                    <a:pt x="0" y="14"/>
                    <a:pt x="0" y="31"/>
                  </a:cubicBezTo>
                  <a:cubicBezTo>
                    <a:pt x="0" y="33"/>
                    <a:pt x="0" y="34"/>
                    <a:pt x="1" y="36"/>
                  </a:cubicBezTo>
                  <a:cubicBezTo>
                    <a:pt x="6" y="33"/>
                    <a:pt x="6" y="33"/>
                    <a:pt x="6" y="33"/>
                  </a:cubicBezTo>
                  <a:cubicBezTo>
                    <a:pt x="6" y="32"/>
                    <a:pt x="6" y="31"/>
                    <a:pt x="6" y="31"/>
                  </a:cubicBezTo>
                  <a:cubicBezTo>
                    <a:pt x="6" y="17"/>
                    <a:pt x="17" y="6"/>
                    <a:pt x="30" y="6"/>
                  </a:cubicBezTo>
                  <a:cubicBezTo>
                    <a:pt x="44" y="6"/>
                    <a:pt x="55" y="17"/>
                    <a:pt x="55" y="31"/>
                  </a:cubicBezTo>
                  <a:cubicBezTo>
                    <a:pt x="55" y="44"/>
                    <a:pt x="44" y="55"/>
                    <a:pt x="30" y="55"/>
                  </a:cubicBezTo>
                  <a:cubicBezTo>
                    <a:pt x="25" y="55"/>
                    <a:pt x="20" y="53"/>
                    <a:pt x="16" y="50"/>
                  </a:cubicBezTo>
                  <a:lnTo>
                    <a:pt x="15" y="51"/>
                  </a:ln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sp>
          <p:nvSpPr>
            <p:cNvPr id="6" name="Freeform 7"/>
            <p:cNvSpPr>
              <a:spLocks/>
            </p:cNvSpPr>
            <p:nvPr/>
          </p:nvSpPr>
          <p:spPr bwMode="auto">
            <a:xfrm>
              <a:off x="5208588" y="3133725"/>
              <a:ext cx="117475" cy="117475"/>
            </a:xfrm>
            <a:custGeom>
              <a:avLst/>
              <a:gdLst>
                <a:gd name="T0" fmla="*/ 16 w 31"/>
                <a:gd name="T1" fmla="*/ 25 h 31"/>
                <a:gd name="T2" fmla="*/ 12 w 31"/>
                <a:gd name="T3" fmla="*/ 29 h 31"/>
                <a:gd name="T4" fmla="*/ 10 w 31"/>
                <a:gd name="T5" fmla="*/ 30 h 31"/>
                <a:gd name="T6" fmla="*/ 15 w 31"/>
                <a:gd name="T7" fmla="*/ 31 h 31"/>
                <a:gd name="T8" fmla="*/ 31 w 31"/>
                <a:gd name="T9" fmla="*/ 16 h 31"/>
                <a:gd name="T10" fmla="*/ 15 w 31"/>
                <a:gd name="T11" fmla="*/ 0 h 31"/>
                <a:gd name="T12" fmla="*/ 0 w 31"/>
                <a:gd name="T13" fmla="*/ 13 h 31"/>
                <a:gd name="T14" fmla="*/ 2 w 31"/>
                <a:gd name="T15" fmla="*/ 12 h 31"/>
                <a:gd name="T16" fmla="*/ 7 w 31"/>
                <a:gd name="T17" fmla="*/ 10 h 31"/>
                <a:gd name="T18" fmla="*/ 15 w 31"/>
                <a:gd name="T19" fmla="*/ 6 h 31"/>
                <a:gd name="T20" fmla="*/ 25 w 31"/>
                <a:gd name="T21" fmla="*/ 16 h 31"/>
                <a:gd name="T22" fmla="*/ 16 w 31"/>
                <a:gd name="T23"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31">
                  <a:moveTo>
                    <a:pt x="16" y="25"/>
                  </a:moveTo>
                  <a:cubicBezTo>
                    <a:pt x="15" y="27"/>
                    <a:pt x="14" y="28"/>
                    <a:pt x="12" y="29"/>
                  </a:cubicBezTo>
                  <a:cubicBezTo>
                    <a:pt x="10" y="30"/>
                    <a:pt x="10" y="30"/>
                    <a:pt x="10" y="30"/>
                  </a:cubicBezTo>
                  <a:cubicBezTo>
                    <a:pt x="12" y="31"/>
                    <a:pt x="14" y="31"/>
                    <a:pt x="15" y="31"/>
                  </a:cubicBezTo>
                  <a:cubicBezTo>
                    <a:pt x="24" y="31"/>
                    <a:pt x="31" y="24"/>
                    <a:pt x="31" y="16"/>
                  </a:cubicBezTo>
                  <a:cubicBezTo>
                    <a:pt x="31" y="7"/>
                    <a:pt x="24" y="0"/>
                    <a:pt x="15" y="0"/>
                  </a:cubicBezTo>
                  <a:cubicBezTo>
                    <a:pt x="8" y="0"/>
                    <a:pt x="1" y="6"/>
                    <a:pt x="0" y="13"/>
                  </a:cubicBezTo>
                  <a:cubicBezTo>
                    <a:pt x="2" y="12"/>
                    <a:pt x="2" y="12"/>
                    <a:pt x="2" y="12"/>
                  </a:cubicBezTo>
                  <a:cubicBezTo>
                    <a:pt x="4" y="11"/>
                    <a:pt x="6" y="10"/>
                    <a:pt x="7" y="10"/>
                  </a:cubicBezTo>
                  <a:cubicBezTo>
                    <a:pt x="9" y="8"/>
                    <a:pt x="12" y="6"/>
                    <a:pt x="15" y="6"/>
                  </a:cubicBezTo>
                  <a:cubicBezTo>
                    <a:pt x="21" y="6"/>
                    <a:pt x="25" y="10"/>
                    <a:pt x="25" y="16"/>
                  </a:cubicBezTo>
                  <a:cubicBezTo>
                    <a:pt x="25" y="21"/>
                    <a:pt x="21" y="25"/>
                    <a:pt x="16" y="25"/>
                  </a:cubicBez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sp>
          <p:nvSpPr>
            <p:cNvPr id="7" name="Freeform 8"/>
            <p:cNvSpPr>
              <a:spLocks noEditPoints="1"/>
            </p:cNvSpPr>
            <p:nvPr/>
          </p:nvSpPr>
          <p:spPr bwMode="auto">
            <a:xfrm>
              <a:off x="4972051" y="2944813"/>
              <a:ext cx="977900" cy="992188"/>
            </a:xfrm>
            <a:custGeom>
              <a:avLst/>
              <a:gdLst>
                <a:gd name="T0" fmla="*/ 247 w 260"/>
                <a:gd name="T1" fmla="*/ 0 h 262"/>
                <a:gd name="T2" fmla="*/ 12 w 260"/>
                <a:gd name="T3" fmla="*/ 0 h 262"/>
                <a:gd name="T4" fmla="*/ 0 w 260"/>
                <a:gd name="T5" fmla="*/ 12 h 262"/>
                <a:gd name="T6" fmla="*/ 0 w 260"/>
                <a:gd name="T7" fmla="*/ 90 h 262"/>
                <a:gd name="T8" fmla="*/ 12 w 260"/>
                <a:gd name="T9" fmla="*/ 78 h 262"/>
                <a:gd name="T10" fmla="*/ 12 w 260"/>
                <a:gd name="T11" fmla="*/ 78 h 262"/>
                <a:gd name="T12" fmla="*/ 13 w 260"/>
                <a:gd name="T13" fmla="*/ 77 h 262"/>
                <a:gd name="T14" fmla="*/ 13 w 260"/>
                <a:gd name="T15" fmla="*/ 13 h 262"/>
                <a:gd name="T16" fmla="*/ 247 w 260"/>
                <a:gd name="T17" fmla="*/ 13 h 262"/>
                <a:gd name="T18" fmla="*/ 247 w 260"/>
                <a:gd name="T19" fmla="*/ 136 h 262"/>
                <a:gd name="T20" fmla="*/ 38 w 260"/>
                <a:gd name="T21" fmla="*/ 136 h 262"/>
                <a:gd name="T22" fmla="*/ 12 w 260"/>
                <a:gd name="T23" fmla="*/ 145 h 262"/>
                <a:gd name="T24" fmla="*/ 4 w 260"/>
                <a:gd name="T25" fmla="*/ 146 h 262"/>
                <a:gd name="T26" fmla="*/ 12 w 260"/>
                <a:gd name="T27" fmla="*/ 149 h 262"/>
                <a:gd name="T28" fmla="*/ 45 w 260"/>
                <a:gd name="T29" fmla="*/ 149 h 262"/>
                <a:gd name="T30" fmla="*/ 45 w 260"/>
                <a:gd name="T31" fmla="*/ 181 h 262"/>
                <a:gd name="T32" fmla="*/ 6 w 260"/>
                <a:gd name="T33" fmla="*/ 238 h 262"/>
                <a:gd name="T34" fmla="*/ 6 w 260"/>
                <a:gd name="T35" fmla="*/ 256 h 262"/>
                <a:gd name="T36" fmla="*/ 12 w 260"/>
                <a:gd name="T37" fmla="*/ 262 h 262"/>
                <a:gd name="T38" fmla="*/ 18 w 260"/>
                <a:gd name="T39" fmla="*/ 256 h 262"/>
                <a:gd name="T40" fmla="*/ 18 w 260"/>
                <a:gd name="T41" fmla="*/ 242 h 262"/>
                <a:gd name="T42" fmla="*/ 57 w 260"/>
                <a:gd name="T43" fmla="*/ 184 h 262"/>
                <a:gd name="T44" fmla="*/ 57 w 260"/>
                <a:gd name="T45" fmla="*/ 174 h 262"/>
                <a:gd name="T46" fmla="*/ 202 w 260"/>
                <a:gd name="T47" fmla="*/ 174 h 262"/>
                <a:gd name="T48" fmla="*/ 202 w 260"/>
                <a:gd name="T49" fmla="*/ 184 h 262"/>
                <a:gd name="T50" fmla="*/ 241 w 260"/>
                <a:gd name="T51" fmla="*/ 242 h 262"/>
                <a:gd name="T52" fmla="*/ 241 w 260"/>
                <a:gd name="T53" fmla="*/ 256 h 262"/>
                <a:gd name="T54" fmla="*/ 247 w 260"/>
                <a:gd name="T55" fmla="*/ 262 h 262"/>
                <a:gd name="T56" fmla="*/ 253 w 260"/>
                <a:gd name="T57" fmla="*/ 256 h 262"/>
                <a:gd name="T58" fmla="*/ 253 w 260"/>
                <a:gd name="T59" fmla="*/ 238 h 262"/>
                <a:gd name="T60" fmla="*/ 214 w 260"/>
                <a:gd name="T61" fmla="*/ 181 h 262"/>
                <a:gd name="T62" fmla="*/ 214 w 260"/>
                <a:gd name="T63" fmla="*/ 149 h 262"/>
                <a:gd name="T64" fmla="*/ 247 w 260"/>
                <a:gd name="T65" fmla="*/ 149 h 262"/>
                <a:gd name="T66" fmla="*/ 260 w 260"/>
                <a:gd name="T67" fmla="*/ 137 h 262"/>
                <a:gd name="T68" fmla="*/ 260 w 260"/>
                <a:gd name="T69" fmla="*/ 12 h 262"/>
                <a:gd name="T70" fmla="*/ 247 w 260"/>
                <a:gd name="T71" fmla="*/ 0 h 262"/>
                <a:gd name="T72" fmla="*/ 202 w 260"/>
                <a:gd name="T73" fmla="*/ 162 h 262"/>
                <a:gd name="T74" fmla="*/ 57 w 260"/>
                <a:gd name="T75" fmla="*/ 162 h 262"/>
                <a:gd name="T76" fmla="*/ 57 w 260"/>
                <a:gd name="T77" fmla="*/ 149 h 262"/>
                <a:gd name="T78" fmla="*/ 202 w 260"/>
                <a:gd name="T79" fmla="*/ 149 h 262"/>
                <a:gd name="T80" fmla="*/ 202 w 260"/>
                <a:gd name="T81" fmla="*/ 1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0" h="262">
                  <a:moveTo>
                    <a:pt x="247" y="0"/>
                  </a:moveTo>
                  <a:cubicBezTo>
                    <a:pt x="46" y="0"/>
                    <a:pt x="12" y="0"/>
                    <a:pt x="12" y="0"/>
                  </a:cubicBezTo>
                  <a:cubicBezTo>
                    <a:pt x="5" y="0"/>
                    <a:pt x="0" y="6"/>
                    <a:pt x="0" y="12"/>
                  </a:cubicBezTo>
                  <a:cubicBezTo>
                    <a:pt x="0" y="47"/>
                    <a:pt x="0" y="72"/>
                    <a:pt x="0" y="90"/>
                  </a:cubicBezTo>
                  <a:cubicBezTo>
                    <a:pt x="12" y="78"/>
                    <a:pt x="12" y="78"/>
                    <a:pt x="12" y="78"/>
                  </a:cubicBezTo>
                  <a:cubicBezTo>
                    <a:pt x="12" y="78"/>
                    <a:pt x="12" y="78"/>
                    <a:pt x="12" y="78"/>
                  </a:cubicBezTo>
                  <a:cubicBezTo>
                    <a:pt x="13" y="77"/>
                    <a:pt x="13" y="77"/>
                    <a:pt x="13" y="77"/>
                  </a:cubicBezTo>
                  <a:cubicBezTo>
                    <a:pt x="13" y="13"/>
                    <a:pt x="13" y="13"/>
                    <a:pt x="13" y="13"/>
                  </a:cubicBezTo>
                  <a:cubicBezTo>
                    <a:pt x="212" y="13"/>
                    <a:pt x="247" y="13"/>
                    <a:pt x="247" y="13"/>
                  </a:cubicBezTo>
                  <a:cubicBezTo>
                    <a:pt x="247" y="131"/>
                    <a:pt x="247" y="136"/>
                    <a:pt x="247" y="136"/>
                  </a:cubicBezTo>
                  <a:cubicBezTo>
                    <a:pt x="127" y="136"/>
                    <a:pt x="67" y="136"/>
                    <a:pt x="38" y="136"/>
                  </a:cubicBezTo>
                  <a:cubicBezTo>
                    <a:pt x="28" y="141"/>
                    <a:pt x="19" y="144"/>
                    <a:pt x="12" y="145"/>
                  </a:cubicBezTo>
                  <a:cubicBezTo>
                    <a:pt x="12" y="145"/>
                    <a:pt x="8" y="145"/>
                    <a:pt x="4" y="146"/>
                  </a:cubicBezTo>
                  <a:cubicBezTo>
                    <a:pt x="6" y="148"/>
                    <a:pt x="9" y="149"/>
                    <a:pt x="12" y="149"/>
                  </a:cubicBezTo>
                  <a:cubicBezTo>
                    <a:pt x="23" y="149"/>
                    <a:pt x="34" y="149"/>
                    <a:pt x="45" y="149"/>
                  </a:cubicBezTo>
                  <a:cubicBezTo>
                    <a:pt x="45" y="181"/>
                    <a:pt x="45" y="181"/>
                    <a:pt x="45" y="181"/>
                  </a:cubicBezTo>
                  <a:cubicBezTo>
                    <a:pt x="6" y="238"/>
                    <a:pt x="6" y="238"/>
                    <a:pt x="6" y="238"/>
                  </a:cubicBezTo>
                  <a:cubicBezTo>
                    <a:pt x="6" y="256"/>
                    <a:pt x="6" y="256"/>
                    <a:pt x="6" y="256"/>
                  </a:cubicBezTo>
                  <a:cubicBezTo>
                    <a:pt x="6" y="259"/>
                    <a:pt x="9" y="262"/>
                    <a:pt x="12" y="262"/>
                  </a:cubicBezTo>
                  <a:cubicBezTo>
                    <a:pt x="16" y="262"/>
                    <a:pt x="18" y="259"/>
                    <a:pt x="18" y="256"/>
                  </a:cubicBezTo>
                  <a:cubicBezTo>
                    <a:pt x="18" y="242"/>
                    <a:pt x="18" y="242"/>
                    <a:pt x="18" y="242"/>
                  </a:cubicBezTo>
                  <a:cubicBezTo>
                    <a:pt x="57" y="184"/>
                    <a:pt x="57" y="184"/>
                    <a:pt x="57" y="184"/>
                  </a:cubicBezTo>
                  <a:cubicBezTo>
                    <a:pt x="57" y="174"/>
                    <a:pt x="57" y="174"/>
                    <a:pt x="57" y="174"/>
                  </a:cubicBezTo>
                  <a:cubicBezTo>
                    <a:pt x="202" y="174"/>
                    <a:pt x="202" y="174"/>
                    <a:pt x="202" y="174"/>
                  </a:cubicBezTo>
                  <a:cubicBezTo>
                    <a:pt x="202" y="184"/>
                    <a:pt x="202" y="184"/>
                    <a:pt x="202" y="184"/>
                  </a:cubicBezTo>
                  <a:cubicBezTo>
                    <a:pt x="241" y="242"/>
                    <a:pt x="241" y="242"/>
                    <a:pt x="241" y="242"/>
                  </a:cubicBezTo>
                  <a:cubicBezTo>
                    <a:pt x="241" y="256"/>
                    <a:pt x="241" y="256"/>
                    <a:pt x="241" y="256"/>
                  </a:cubicBezTo>
                  <a:cubicBezTo>
                    <a:pt x="241" y="259"/>
                    <a:pt x="244" y="262"/>
                    <a:pt x="247" y="262"/>
                  </a:cubicBezTo>
                  <a:cubicBezTo>
                    <a:pt x="250" y="262"/>
                    <a:pt x="253" y="259"/>
                    <a:pt x="253" y="256"/>
                  </a:cubicBezTo>
                  <a:cubicBezTo>
                    <a:pt x="253" y="238"/>
                    <a:pt x="253" y="238"/>
                    <a:pt x="253" y="238"/>
                  </a:cubicBezTo>
                  <a:cubicBezTo>
                    <a:pt x="214" y="181"/>
                    <a:pt x="214" y="181"/>
                    <a:pt x="214" y="181"/>
                  </a:cubicBezTo>
                  <a:cubicBezTo>
                    <a:pt x="214" y="149"/>
                    <a:pt x="214" y="149"/>
                    <a:pt x="214" y="149"/>
                  </a:cubicBezTo>
                  <a:cubicBezTo>
                    <a:pt x="240" y="149"/>
                    <a:pt x="247" y="149"/>
                    <a:pt x="247" y="149"/>
                  </a:cubicBezTo>
                  <a:cubicBezTo>
                    <a:pt x="254" y="149"/>
                    <a:pt x="260" y="144"/>
                    <a:pt x="260" y="137"/>
                  </a:cubicBezTo>
                  <a:cubicBezTo>
                    <a:pt x="260" y="17"/>
                    <a:pt x="260" y="12"/>
                    <a:pt x="260" y="12"/>
                  </a:cubicBezTo>
                  <a:cubicBezTo>
                    <a:pt x="260" y="6"/>
                    <a:pt x="254" y="0"/>
                    <a:pt x="247" y="0"/>
                  </a:cubicBezTo>
                  <a:close/>
                  <a:moveTo>
                    <a:pt x="202" y="162"/>
                  </a:moveTo>
                  <a:cubicBezTo>
                    <a:pt x="57" y="162"/>
                    <a:pt x="57" y="162"/>
                    <a:pt x="57" y="162"/>
                  </a:cubicBezTo>
                  <a:cubicBezTo>
                    <a:pt x="57" y="149"/>
                    <a:pt x="57" y="149"/>
                    <a:pt x="57" y="149"/>
                  </a:cubicBezTo>
                  <a:cubicBezTo>
                    <a:pt x="128" y="149"/>
                    <a:pt x="174" y="149"/>
                    <a:pt x="202" y="149"/>
                  </a:cubicBezTo>
                  <a:lnTo>
                    <a:pt x="202" y="162"/>
                  </a:ln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sp>
          <p:nvSpPr>
            <p:cNvPr id="8" name="Freeform 9"/>
            <p:cNvSpPr>
              <a:spLocks/>
            </p:cNvSpPr>
            <p:nvPr/>
          </p:nvSpPr>
          <p:spPr bwMode="auto">
            <a:xfrm>
              <a:off x="4870451" y="3186113"/>
              <a:ext cx="392113" cy="322263"/>
            </a:xfrm>
            <a:custGeom>
              <a:avLst/>
              <a:gdLst>
                <a:gd name="T0" fmla="*/ 75 w 104"/>
                <a:gd name="T1" fmla="*/ 62 h 85"/>
                <a:gd name="T2" fmla="*/ 85 w 104"/>
                <a:gd name="T3" fmla="*/ 56 h 85"/>
                <a:gd name="T4" fmla="*/ 87 w 104"/>
                <a:gd name="T5" fmla="*/ 50 h 85"/>
                <a:gd name="T6" fmla="*/ 85 w 104"/>
                <a:gd name="T7" fmla="*/ 48 h 85"/>
                <a:gd name="T8" fmla="*/ 86 w 104"/>
                <a:gd name="T9" fmla="*/ 47 h 85"/>
                <a:gd name="T10" fmla="*/ 89 w 104"/>
                <a:gd name="T11" fmla="*/ 39 h 85"/>
                <a:gd name="T12" fmla="*/ 83 w 104"/>
                <a:gd name="T13" fmla="*/ 36 h 85"/>
                <a:gd name="T14" fmla="*/ 85 w 104"/>
                <a:gd name="T15" fmla="*/ 34 h 85"/>
                <a:gd name="T16" fmla="*/ 88 w 104"/>
                <a:gd name="T17" fmla="*/ 26 h 85"/>
                <a:gd name="T18" fmla="*/ 79 w 104"/>
                <a:gd name="T19" fmla="*/ 24 h 85"/>
                <a:gd name="T20" fmla="*/ 100 w 104"/>
                <a:gd name="T21" fmla="*/ 12 h 85"/>
                <a:gd name="T22" fmla="*/ 102 w 104"/>
                <a:gd name="T23" fmla="*/ 4 h 85"/>
                <a:gd name="T24" fmla="*/ 94 w 104"/>
                <a:gd name="T25" fmla="*/ 1 h 85"/>
                <a:gd name="T26" fmla="*/ 47 w 104"/>
                <a:gd name="T27" fmla="*/ 28 h 85"/>
                <a:gd name="T28" fmla="*/ 46 w 104"/>
                <a:gd name="T29" fmla="*/ 29 h 85"/>
                <a:gd name="T30" fmla="*/ 46 w 104"/>
                <a:gd name="T31" fmla="*/ 28 h 85"/>
                <a:gd name="T32" fmla="*/ 57 w 104"/>
                <a:gd name="T33" fmla="*/ 17 h 85"/>
                <a:gd name="T34" fmla="*/ 57 w 104"/>
                <a:gd name="T35" fmla="*/ 10 h 85"/>
                <a:gd name="T36" fmla="*/ 49 w 104"/>
                <a:gd name="T37" fmla="*/ 9 h 85"/>
                <a:gd name="T38" fmla="*/ 42 w 104"/>
                <a:gd name="T39" fmla="*/ 17 h 85"/>
                <a:gd name="T40" fmla="*/ 41 w 104"/>
                <a:gd name="T41" fmla="*/ 17 h 85"/>
                <a:gd name="T42" fmla="*/ 29 w 104"/>
                <a:gd name="T43" fmla="*/ 30 h 85"/>
                <a:gd name="T44" fmla="*/ 28 w 104"/>
                <a:gd name="T45" fmla="*/ 31 h 85"/>
                <a:gd name="T46" fmla="*/ 20 w 104"/>
                <a:gd name="T47" fmla="*/ 41 h 85"/>
                <a:gd name="T48" fmla="*/ 19 w 104"/>
                <a:gd name="T49" fmla="*/ 42 h 85"/>
                <a:gd name="T50" fmla="*/ 6 w 104"/>
                <a:gd name="T51" fmla="*/ 57 h 85"/>
                <a:gd name="T52" fmla="*/ 0 w 104"/>
                <a:gd name="T53" fmla="*/ 60 h 85"/>
                <a:gd name="T54" fmla="*/ 14 w 104"/>
                <a:gd name="T55" fmla="*/ 85 h 85"/>
                <a:gd name="T56" fmla="*/ 18 w 104"/>
                <a:gd name="T57" fmla="*/ 83 h 85"/>
                <a:gd name="T58" fmla="*/ 39 w 104"/>
                <a:gd name="T59" fmla="*/ 77 h 85"/>
                <a:gd name="T60" fmla="*/ 75 w 104"/>
                <a:gd name="T61"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85">
                  <a:moveTo>
                    <a:pt x="75" y="62"/>
                  </a:moveTo>
                  <a:cubicBezTo>
                    <a:pt x="85" y="56"/>
                    <a:pt x="85" y="56"/>
                    <a:pt x="85" y="56"/>
                  </a:cubicBezTo>
                  <a:cubicBezTo>
                    <a:pt x="87" y="55"/>
                    <a:pt x="88" y="52"/>
                    <a:pt x="87" y="50"/>
                  </a:cubicBezTo>
                  <a:cubicBezTo>
                    <a:pt x="86" y="49"/>
                    <a:pt x="86" y="49"/>
                    <a:pt x="85" y="48"/>
                  </a:cubicBezTo>
                  <a:cubicBezTo>
                    <a:pt x="86" y="47"/>
                    <a:pt x="86" y="47"/>
                    <a:pt x="86" y="47"/>
                  </a:cubicBezTo>
                  <a:cubicBezTo>
                    <a:pt x="89" y="46"/>
                    <a:pt x="90" y="43"/>
                    <a:pt x="89" y="39"/>
                  </a:cubicBezTo>
                  <a:cubicBezTo>
                    <a:pt x="87" y="36"/>
                    <a:pt x="86" y="34"/>
                    <a:pt x="83" y="36"/>
                  </a:cubicBezTo>
                  <a:cubicBezTo>
                    <a:pt x="85" y="34"/>
                    <a:pt x="85" y="34"/>
                    <a:pt x="85" y="34"/>
                  </a:cubicBezTo>
                  <a:cubicBezTo>
                    <a:pt x="88" y="32"/>
                    <a:pt x="89" y="29"/>
                    <a:pt x="88" y="26"/>
                  </a:cubicBezTo>
                  <a:cubicBezTo>
                    <a:pt x="86" y="23"/>
                    <a:pt x="82" y="22"/>
                    <a:pt x="79" y="24"/>
                  </a:cubicBezTo>
                  <a:cubicBezTo>
                    <a:pt x="100" y="12"/>
                    <a:pt x="100" y="12"/>
                    <a:pt x="100" y="12"/>
                  </a:cubicBezTo>
                  <a:cubicBezTo>
                    <a:pt x="103" y="10"/>
                    <a:pt x="104" y="6"/>
                    <a:pt x="102" y="4"/>
                  </a:cubicBezTo>
                  <a:cubicBezTo>
                    <a:pt x="101" y="1"/>
                    <a:pt x="97" y="0"/>
                    <a:pt x="94" y="1"/>
                  </a:cubicBezTo>
                  <a:cubicBezTo>
                    <a:pt x="47" y="28"/>
                    <a:pt x="47" y="28"/>
                    <a:pt x="47" y="28"/>
                  </a:cubicBezTo>
                  <a:cubicBezTo>
                    <a:pt x="46" y="28"/>
                    <a:pt x="46" y="28"/>
                    <a:pt x="46" y="29"/>
                  </a:cubicBezTo>
                  <a:cubicBezTo>
                    <a:pt x="46" y="29"/>
                    <a:pt x="46" y="28"/>
                    <a:pt x="46" y="28"/>
                  </a:cubicBezTo>
                  <a:cubicBezTo>
                    <a:pt x="57" y="17"/>
                    <a:pt x="57" y="17"/>
                    <a:pt x="57" y="17"/>
                  </a:cubicBezTo>
                  <a:cubicBezTo>
                    <a:pt x="59" y="15"/>
                    <a:pt x="59" y="12"/>
                    <a:pt x="57" y="10"/>
                  </a:cubicBezTo>
                  <a:cubicBezTo>
                    <a:pt x="55" y="7"/>
                    <a:pt x="52" y="7"/>
                    <a:pt x="49" y="9"/>
                  </a:cubicBezTo>
                  <a:cubicBezTo>
                    <a:pt x="42" y="17"/>
                    <a:pt x="42" y="17"/>
                    <a:pt x="42" y="17"/>
                  </a:cubicBezTo>
                  <a:cubicBezTo>
                    <a:pt x="42" y="17"/>
                    <a:pt x="41" y="17"/>
                    <a:pt x="41" y="17"/>
                  </a:cubicBezTo>
                  <a:cubicBezTo>
                    <a:pt x="29" y="30"/>
                    <a:pt x="29" y="30"/>
                    <a:pt x="29" y="30"/>
                  </a:cubicBezTo>
                  <a:cubicBezTo>
                    <a:pt x="28" y="30"/>
                    <a:pt x="28" y="31"/>
                    <a:pt x="28" y="31"/>
                  </a:cubicBezTo>
                  <a:cubicBezTo>
                    <a:pt x="25" y="34"/>
                    <a:pt x="22" y="37"/>
                    <a:pt x="20" y="41"/>
                  </a:cubicBezTo>
                  <a:cubicBezTo>
                    <a:pt x="20" y="41"/>
                    <a:pt x="19" y="42"/>
                    <a:pt x="19" y="42"/>
                  </a:cubicBezTo>
                  <a:cubicBezTo>
                    <a:pt x="14" y="52"/>
                    <a:pt x="7" y="57"/>
                    <a:pt x="6" y="57"/>
                  </a:cubicBezTo>
                  <a:cubicBezTo>
                    <a:pt x="0" y="60"/>
                    <a:pt x="0" y="60"/>
                    <a:pt x="0" y="60"/>
                  </a:cubicBezTo>
                  <a:cubicBezTo>
                    <a:pt x="14" y="85"/>
                    <a:pt x="14" y="85"/>
                    <a:pt x="14" y="85"/>
                  </a:cubicBezTo>
                  <a:cubicBezTo>
                    <a:pt x="18" y="83"/>
                    <a:pt x="18" y="83"/>
                    <a:pt x="18" y="83"/>
                  </a:cubicBezTo>
                  <a:cubicBezTo>
                    <a:pt x="27" y="78"/>
                    <a:pt x="39" y="77"/>
                    <a:pt x="39" y="77"/>
                  </a:cubicBezTo>
                  <a:cubicBezTo>
                    <a:pt x="52" y="75"/>
                    <a:pt x="68" y="66"/>
                    <a:pt x="75" y="62"/>
                  </a:cubicBez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grpSp>
      <p:sp>
        <p:nvSpPr>
          <p:cNvPr id="9" name="TextBox 8"/>
          <p:cNvSpPr txBox="1"/>
          <p:nvPr/>
        </p:nvSpPr>
        <p:spPr>
          <a:xfrm>
            <a:off x="1348479" y="2033164"/>
            <a:ext cx="970500" cy="584775"/>
          </a:xfrm>
          <a:prstGeom prst="rect">
            <a:avLst/>
          </a:prstGeom>
          <a:noFill/>
        </p:spPr>
        <p:txBody>
          <a:bodyPr wrap="square" rtlCol="0">
            <a:spAutoFit/>
          </a:bodyPr>
          <a:lstStyle/>
          <a:p>
            <a:r>
              <a:rPr lang="en-US" sz="1600" b="1" dirty="0">
                <a:solidFill>
                  <a:srgbClr val="00A7FF"/>
                </a:solidFill>
                <a:latin typeface="Segoe UI" panose="020B0502040204020203" pitchFamily="34" charset="0"/>
                <a:ea typeface="Inter" panose="020B0502030000000004" pitchFamily="34" charset="0"/>
                <a:cs typeface="Segoe UI" panose="020B0502040204020203" pitchFamily="34" charset="0"/>
              </a:rPr>
              <a:t>65” 75” </a:t>
            </a:r>
          </a:p>
          <a:p>
            <a:r>
              <a:rPr lang="en-US" sz="1600" b="1" dirty="0">
                <a:solidFill>
                  <a:srgbClr val="00A7FF"/>
                </a:solidFill>
                <a:latin typeface="Segoe UI" panose="020B0502040204020203" pitchFamily="34" charset="0"/>
                <a:ea typeface="Inter" panose="020B0502030000000004" pitchFamily="34" charset="0"/>
                <a:cs typeface="Segoe UI" panose="020B0502040204020203" pitchFamily="34" charset="0"/>
              </a:rPr>
              <a:t>86”</a:t>
            </a:r>
          </a:p>
        </p:txBody>
      </p:sp>
      <p:pic>
        <p:nvPicPr>
          <p:cNvPr id="10" name="Рисунок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94113" y="1430038"/>
            <a:ext cx="2612569" cy="2763636"/>
          </a:xfrm>
          <a:prstGeom prst="rect">
            <a:avLst/>
          </a:prstGeom>
          <a:effectLst>
            <a:outerShdw blurRad="50800" dist="38100" dir="2700000" algn="tl" rotWithShape="0">
              <a:prstClr val="black">
                <a:alpha val="40000"/>
              </a:prstClr>
            </a:outerShdw>
          </a:effectLst>
        </p:spPr>
      </p:pic>
      <p:sp>
        <p:nvSpPr>
          <p:cNvPr id="11" name="Freeform 41"/>
          <p:cNvSpPr>
            <a:spLocks noEditPoints="1"/>
          </p:cNvSpPr>
          <p:nvPr/>
        </p:nvSpPr>
        <p:spPr bwMode="auto">
          <a:xfrm>
            <a:off x="563458" y="4292979"/>
            <a:ext cx="1903688" cy="1225594"/>
          </a:xfrm>
          <a:custGeom>
            <a:avLst/>
            <a:gdLst>
              <a:gd name="T0" fmla="*/ 263 w 280"/>
              <a:gd name="T1" fmla="*/ 0 h 183"/>
              <a:gd name="T2" fmla="*/ 16 w 280"/>
              <a:gd name="T3" fmla="*/ 0 h 183"/>
              <a:gd name="T4" fmla="*/ 0 w 280"/>
              <a:gd name="T5" fmla="*/ 16 h 183"/>
              <a:gd name="T6" fmla="*/ 0 w 280"/>
              <a:gd name="T7" fmla="*/ 154 h 183"/>
              <a:gd name="T8" fmla="*/ 16 w 280"/>
              <a:gd name="T9" fmla="*/ 171 h 183"/>
              <a:gd name="T10" fmla="*/ 95 w 280"/>
              <a:gd name="T11" fmla="*/ 171 h 183"/>
              <a:gd name="T12" fmla="*/ 79 w 280"/>
              <a:gd name="T13" fmla="*/ 182 h 183"/>
              <a:gd name="T14" fmla="*/ 112 w 280"/>
              <a:gd name="T15" fmla="*/ 178 h 183"/>
              <a:gd name="T16" fmla="*/ 127 w 280"/>
              <a:gd name="T17" fmla="*/ 171 h 183"/>
              <a:gd name="T18" fmla="*/ 153 w 280"/>
              <a:gd name="T19" fmla="*/ 171 h 183"/>
              <a:gd name="T20" fmla="*/ 168 w 280"/>
              <a:gd name="T21" fmla="*/ 178 h 183"/>
              <a:gd name="T22" fmla="*/ 201 w 280"/>
              <a:gd name="T23" fmla="*/ 182 h 183"/>
              <a:gd name="T24" fmla="*/ 185 w 280"/>
              <a:gd name="T25" fmla="*/ 171 h 183"/>
              <a:gd name="T26" fmla="*/ 263 w 280"/>
              <a:gd name="T27" fmla="*/ 171 h 183"/>
              <a:gd name="T28" fmla="*/ 280 w 280"/>
              <a:gd name="T29" fmla="*/ 154 h 183"/>
              <a:gd name="T30" fmla="*/ 280 w 280"/>
              <a:gd name="T31" fmla="*/ 16 h 183"/>
              <a:gd name="T32" fmla="*/ 263 w 280"/>
              <a:gd name="T33" fmla="*/ 0 h 183"/>
              <a:gd name="T34" fmla="*/ 266 w 280"/>
              <a:gd name="T35" fmla="*/ 156 h 183"/>
              <a:gd name="T36" fmla="*/ 14 w 280"/>
              <a:gd name="T37" fmla="*/ 156 h 183"/>
              <a:gd name="T38" fmla="*/ 14 w 280"/>
              <a:gd name="T39" fmla="*/ 15 h 183"/>
              <a:gd name="T40" fmla="*/ 266 w 280"/>
              <a:gd name="T41" fmla="*/ 15 h 183"/>
              <a:gd name="T42" fmla="*/ 266 w 280"/>
              <a:gd name="T43" fmla="*/ 15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183">
                <a:moveTo>
                  <a:pt x="263" y="0"/>
                </a:moveTo>
                <a:cubicBezTo>
                  <a:pt x="16" y="0"/>
                  <a:pt x="16" y="0"/>
                  <a:pt x="16" y="0"/>
                </a:cubicBezTo>
                <a:cubicBezTo>
                  <a:pt x="7" y="0"/>
                  <a:pt x="0" y="7"/>
                  <a:pt x="0" y="16"/>
                </a:cubicBezTo>
                <a:cubicBezTo>
                  <a:pt x="0" y="154"/>
                  <a:pt x="0" y="154"/>
                  <a:pt x="0" y="154"/>
                </a:cubicBezTo>
                <a:cubicBezTo>
                  <a:pt x="0" y="163"/>
                  <a:pt x="7" y="171"/>
                  <a:pt x="16" y="171"/>
                </a:cubicBezTo>
                <a:cubicBezTo>
                  <a:pt x="95" y="171"/>
                  <a:pt x="95" y="171"/>
                  <a:pt x="95" y="171"/>
                </a:cubicBezTo>
                <a:cubicBezTo>
                  <a:pt x="84" y="176"/>
                  <a:pt x="77" y="182"/>
                  <a:pt x="79" y="182"/>
                </a:cubicBezTo>
                <a:cubicBezTo>
                  <a:pt x="83" y="182"/>
                  <a:pt x="95" y="183"/>
                  <a:pt x="112" y="178"/>
                </a:cubicBezTo>
                <a:cubicBezTo>
                  <a:pt x="118" y="175"/>
                  <a:pt x="123" y="173"/>
                  <a:pt x="127" y="171"/>
                </a:cubicBezTo>
                <a:cubicBezTo>
                  <a:pt x="153" y="171"/>
                  <a:pt x="153" y="171"/>
                  <a:pt x="153" y="171"/>
                </a:cubicBezTo>
                <a:cubicBezTo>
                  <a:pt x="157" y="173"/>
                  <a:pt x="162" y="175"/>
                  <a:pt x="168" y="178"/>
                </a:cubicBezTo>
                <a:cubicBezTo>
                  <a:pt x="185" y="183"/>
                  <a:pt x="197" y="182"/>
                  <a:pt x="201" y="182"/>
                </a:cubicBezTo>
                <a:cubicBezTo>
                  <a:pt x="203" y="182"/>
                  <a:pt x="196" y="176"/>
                  <a:pt x="185" y="171"/>
                </a:cubicBezTo>
                <a:cubicBezTo>
                  <a:pt x="263" y="171"/>
                  <a:pt x="263" y="171"/>
                  <a:pt x="263" y="171"/>
                </a:cubicBezTo>
                <a:cubicBezTo>
                  <a:pt x="272" y="171"/>
                  <a:pt x="280" y="163"/>
                  <a:pt x="280" y="154"/>
                </a:cubicBezTo>
                <a:cubicBezTo>
                  <a:pt x="280" y="16"/>
                  <a:pt x="280" y="16"/>
                  <a:pt x="280" y="16"/>
                </a:cubicBezTo>
                <a:cubicBezTo>
                  <a:pt x="280" y="7"/>
                  <a:pt x="272" y="0"/>
                  <a:pt x="263" y="0"/>
                </a:cubicBezTo>
                <a:close/>
                <a:moveTo>
                  <a:pt x="266" y="156"/>
                </a:moveTo>
                <a:cubicBezTo>
                  <a:pt x="14" y="156"/>
                  <a:pt x="14" y="156"/>
                  <a:pt x="14" y="156"/>
                </a:cubicBezTo>
                <a:cubicBezTo>
                  <a:pt x="14" y="15"/>
                  <a:pt x="14" y="15"/>
                  <a:pt x="14" y="15"/>
                </a:cubicBezTo>
                <a:cubicBezTo>
                  <a:pt x="266" y="15"/>
                  <a:pt x="266" y="15"/>
                  <a:pt x="266" y="15"/>
                </a:cubicBezTo>
                <a:lnTo>
                  <a:pt x="266" y="156"/>
                </a:lnTo>
                <a:close/>
              </a:path>
            </a:pathLst>
          </a:custGeom>
          <a:solidFill>
            <a:srgbClr val="AD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dirty="0"/>
          </a:p>
        </p:txBody>
      </p:sp>
      <p:sp>
        <p:nvSpPr>
          <p:cNvPr id="12" name="TextBox 11"/>
          <p:cNvSpPr txBox="1"/>
          <p:nvPr/>
        </p:nvSpPr>
        <p:spPr>
          <a:xfrm>
            <a:off x="867098" y="4624014"/>
            <a:ext cx="1296408" cy="461665"/>
          </a:xfrm>
          <a:prstGeom prst="rect">
            <a:avLst/>
          </a:prstGeom>
          <a:noFill/>
        </p:spPr>
        <p:txBody>
          <a:bodyPr wrap="square" rtlCol="0">
            <a:spAutoFit/>
          </a:bodyPr>
          <a:lstStyle/>
          <a:p>
            <a:r>
              <a:rPr lang="en-US" sz="1200" b="1" dirty="0">
                <a:solidFill>
                  <a:srgbClr val="00A7FF"/>
                </a:solidFill>
                <a:latin typeface="Segoe UI" panose="020B0502040204020203" pitchFamily="34" charset="0"/>
                <a:ea typeface="Inter" panose="020B0502030000000004" pitchFamily="34" charset="0"/>
                <a:cs typeface="Segoe UI" panose="020B0502040204020203" pitchFamily="34" charset="0"/>
              </a:rPr>
              <a:t>PC Windows for Light Series</a:t>
            </a:r>
          </a:p>
        </p:txBody>
      </p:sp>
      <p:graphicFrame>
        <p:nvGraphicFramePr>
          <p:cNvPr id="13" name="Таблица 8"/>
          <p:cNvGraphicFramePr>
            <a:graphicFrameLocks noGrp="1"/>
          </p:cNvGraphicFramePr>
          <p:nvPr>
            <p:extLst>
              <p:ext uri="{D42A27DB-BD31-4B8C-83A1-F6EECF244321}">
                <p14:modId xmlns:p14="http://schemas.microsoft.com/office/powerpoint/2010/main" val="186173601"/>
              </p:ext>
            </p:extLst>
          </p:nvPr>
        </p:nvGraphicFramePr>
        <p:xfrm>
          <a:off x="2770786" y="4187280"/>
          <a:ext cx="6170905" cy="1442257"/>
        </p:xfrm>
        <a:graphic>
          <a:graphicData uri="http://schemas.openxmlformats.org/drawingml/2006/table">
            <a:tbl>
              <a:tblPr>
                <a:tableStyleId>{5C22544A-7EE6-4342-B048-85BDC9FD1C3A}</a:tableStyleId>
              </a:tblPr>
              <a:tblGrid>
                <a:gridCol w="1880759">
                  <a:extLst>
                    <a:ext uri="{9D8B030D-6E8A-4147-A177-3AD203B41FA5}">
                      <a16:colId xmlns:a16="http://schemas.microsoft.com/office/drawing/2014/main" val="20000"/>
                    </a:ext>
                  </a:extLst>
                </a:gridCol>
                <a:gridCol w="4290146">
                  <a:extLst>
                    <a:ext uri="{9D8B030D-6E8A-4147-A177-3AD203B41FA5}">
                      <a16:colId xmlns:a16="http://schemas.microsoft.com/office/drawing/2014/main" val="20001"/>
                    </a:ext>
                  </a:extLst>
                </a:gridCol>
              </a:tblGrid>
              <a:tr h="0">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OS (compatibility)</a:t>
                      </a:r>
                    </a:p>
                  </a:txBody>
                  <a:tcPr marL="36000" marR="180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Windows 11 Pro (trial)</a:t>
                      </a:r>
                    </a:p>
                  </a:txBody>
                  <a:tcPr marL="36000" marR="36000" marT="36000" marB="360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6149">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INTERFACES</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USB</a:t>
                      </a:r>
                      <a:r>
                        <a:rPr lang="en-US" sz="1000" u="none" strike="noStrike" kern="1200" baseline="0" dirty="0">
                          <a:solidFill>
                            <a:schemeClr val="bg1"/>
                          </a:solidFill>
                          <a:effectLst/>
                          <a:latin typeface="Segoe UI" panose="020B0502040204020203" pitchFamily="34" charset="0"/>
                          <a:ea typeface="+mn-ea"/>
                          <a:cs typeface="Segoe UI" panose="020B0502040204020203" pitchFamily="34" charset="0"/>
                        </a:rPr>
                        <a:t> 3.1 x 2; USB 3.0 x 1; USB 2.0 x 1; RJ45 x 1; HDMI OUT x 1; USB 3.1 Type-C; Mic 3.5mm x 1; WiFi 802.11 (ac) 2.4GHz &amp; 5GHz, TPM2.0 support</a:t>
                      </a:r>
                      <a:endParaRPr lang="en-US" sz="100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99696">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CPU / RAM / ROM</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baseline="0" dirty="0">
                          <a:solidFill>
                            <a:schemeClr val="bg1"/>
                          </a:solidFill>
                          <a:effectLst/>
                          <a:latin typeface="Segoe UI" panose="020B0502040204020203" pitchFamily="34" charset="0"/>
                          <a:ea typeface="+mn-ea"/>
                          <a:cs typeface="Segoe UI" panose="020B0502040204020203" pitchFamily="34" charset="0"/>
                        </a:rPr>
                        <a:t>Intel® Comet Lake-U CPU i5 1021</a:t>
                      </a:r>
                      <a:r>
                        <a:rPr lang="ru-RU" sz="1000" u="none" strike="noStrike" kern="1200" baseline="0" dirty="0">
                          <a:solidFill>
                            <a:schemeClr val="bg1"/>
                          </a:solidFill>
                          <a:effectLst/>
                          <a:latin typeface="Segoe UI" panose="020B0502040204020203" pitchFamily="34" charset="0"/>
                          <a:ea typeface="+mn-ea"/>
                          <a:cs typeface="Segoe UI" panose="020B0502040204020203" pitchFamily="34" charset="0"/>
                        </a:rPr>
                        <a:t>0</a:t>
                      </a:r>
                      <a:r>
                        <a:rPr lang="en-US" sz="1000" u="none" strike="noStrike" kern="1200" baseline="0" dirty="0">
                          <a:solidFill>
                            <a:schemeClr val="bg1"/>
                          </a:solidFill>
                          <a:effectLst/>
                          <a:latin typeface="Segoe UI" panose="020B0502040204020203" pitchFamily="34" charset="0"/>
                          <a:ea typeface="+mn-ea"/>
                          <a:cs typeface="Segoe UI" panose="020B0502040204020203" pitchFamily="34" charset="0"/>
                        </a:rPr>
                        <a:t>U 10th Gen ; RAM 8GB; SSD 256GB; </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4993">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GRAPHIC</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u="none" strike="noStrike" kern="1200" dirty="0">
                          <a:solidFill>
                            <a:schemeClr val="bg1"/>
                          </a:solidFill>
                          <a:effectLst/>
                          <a:latin typeface="Segoe UI" panose="020B0502040204020203" pitchFamily="34" charset="0"/>
                          <a:ea typeface="+mn-ea"/>
                          <a:cs typeface="Segoe UI" panose="020B0502040204020203" pitchFamily="34" charset="0"/>
                        </a:rPr>
                        <a:t>Intel® HD Graphics 6 series</a:t>
                      </a:r>
                      <a:endParaRPr lang="pt-BR" sz="100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2257">
                <a:tc>
                  <a:txBody>
                    <a:bodyPr/>
                    <a:lstStyle/>
                    <a:p>
                      <a:pPr marL="0" algn="l" defTabSz="914400" rtl="0" eaLnBrk="1" fontAlgn="b" latinLnBrk="0" hangingPunct="1"/>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PREINSTALLED SOFTWARE</a:t>
                      </a:r>
                    </a:p>
                  </a:txBody>
                  <a:tcPr marL="36000" marR="180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000" b="1" u="none" strike="noStrike" kern="1200" dirty="0">
                          <a:solidFill>
                            <a:schemeClr val="bg1"/>
                          </a:solidFill>
                          <a:effectLst/>
                          <a:latin typeface="Segoe UI" panose="020B0502040204020203" pitchFamily="34" charset="0"/>
                          <a:ea typeface="+mn-ea"/>
                          <a:cs typeface="Segoe UI" panose="020B0502040204020203" pitchFamily="34" charset="0"/>
                        </a:rPr>
                        <a:t>Mozabook Classroom, mClass, OfficeSuite</a:t>
                      </a:r>
                      <a:endParaRPr lang="en-US" sz="100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pic>
        <p:nvPicPr>
          <p:cNvPr id="14" name="Рисунок 6" descr="1.jpg"/>
          <p:cNvPicPr>
            <a:picLocks noChangeAspect="1"/>
          </p:cNvPicPr>
          <p:nvPr/>
        </p:nvPicPr>
        <p:blipFill>
          <a:blip r:embed="rId3" cstate="print"/>
          <a:srcRect t="48668"/>
          <a:stretch>
            <a:fillRect/>
          </a:stretch>
        </p:blipFill>
        <p:spPr>
          <a:xfrm>
            <a:off x="9035241" y="4653705"/>
            <a:ext cx="2930312" cy="402281"/>
          </a:xfrm>
          <a:prstGeom prst="rect">
            <a:avLst/>
          </a:prstGeom>
        </p:spPr>
      </p:pic>
      <p:sp>
        <p:nvSpPr>
          <p:cNvPr id="15" name="TextBox 14"/>
          <p:cNvSpPr txBox="1"/>
          <p:nvPr/>
        </p:nvSpPr>
        <p:spPr>
          <a:xfrm>
            <a:off x="2711519" y="5506426"/>
            <a:ext cx="8720666" cy="246221"/>
          </a:xfrm>
          <a:prstGeom prst="rect">
            <a:avLst/>
          </a:prstGeom>
          <a:noFill/>
        </p:spPr>
        <p:txBody>
          <a:bodyPr wrap="square" rtlCol="0">
            <a:spAutoFit/>
          </a:bodyPr>
          <a:lstStyle/>
          <a:p>
            <a:r>
              <a:rPr lang="en-US" sz="1000" b="1" dirty="0">
                <a:solidFill>
                  <a:schemeClr val="bg1"/>
                </a:solidFill>
                <a:latin typeface="Segoe UI" panose="020B0502040204020203" pitchFamily="34" charset="0"/>
                <a:cs typeface="Segoe UI" panose="020B0502040204020203" pitchFamily="34" charset="0"/>
              </a:rPr>
              <a:t>Warranty period</a:t>
            </a:r>
            <a:r>
              <a:rPr lang="en-US" sz="1000" dirty="0">
                <a:solidFill>
                  <a:schemeClr val="bg1"/>
                </a:solidFill>
                <a:latin typeface="Segoe UI" panose="020B0502040204020203" pitchFamily="34" charset="0"/>
                <a:cs typeface="Segoe UI" panose="020B0502040204020203" pitchFamily="34" charset="0"/>
              </a:rPr>
              <a:t>                         1 year </a:t>
            </a:r>
          </a:p>
        </p:txBody>
      </p:sp>
      <p:sp>
        <p:nvSpPr>
          <p:cNvPr id="16" name="TextBox 15"/>
          <p:cNvSpPr txBox="1"/>
          <p:nvPr/>
        </p:nvSpPr>
        <p:spPr>
          <a:xfrm>
            <a:off x="2806162" y="3363285"/>
            <a:ext cx="8720666" cy="246221"/>
          </a:xfrm>
          <a:prstGeom prst="rect">
            <a:avLst/>
          </a:prstGeom>
          <a:noFill/>
        </p:spPr>
        <p:txBody>
          <a:bodyPr wrap="square" rtlCol="0">
            <a:spAutoFit/>
          </a:bodyPr>
          <a:lstStyle/>
          <a:p>
            <a:r>
              <a:rPr lang="en-US" sz="1000" b="1" dirty="0">
                <a:solidFill>
                  <a:schemeClr val="bg1"/>
                </a:solidFill>
                <a:latin typeface="Segoe UI" panose="020B0502040204020203" pitchFamily="34" charset="0"/>
                <a:cs typeface="Segoe UI" panose="020B0502040204020203" pitchFamily="34" charset="0"/>
              </a:rPr>
              <a:t>Warranty period                       </a:t>
            </a:r>
            <a:r>
              <a:rPr lang="en-US" sz="1000" dirty="0">
                <a:solidFill>
                  <a:schemeClr val="bg1"/>
                </a:solidFill>
                <a:latin typeface="Segoe UI" panose="020B0502040204020203" pitchFamily="34" charset="0"/>
                <a:cs typeface="Segoe UI" panose="020B0502040204020203" pitchFamily="34" charset="0"/>
              </a:rPr>
              <a:t>2 years +1 year (free service)</a:t>
            </a:r>
          </a:p>
        </p:txBody>
      </p:sp>
      <p:graphicFrame>
        <p:nvGraphicFramePr>
          <p:cNvPr id="17" name="Таблица 9"/>
          <p:cNvGraphicFramePr>
            <a:graphicFrameLocks noGrp="1"/>
          </p:cNvGraphicFramePr>
          <p:nvPr>
            <p:extLst>
              <p:ext uri="{D42A27DB-BD31-4B8C-83A1-F6EECF244321}">
                <p14:modId xmlns:p14="http://schemas.microsoft.com/office/powerpoint/2010/main" val="1245028011"/>
              </p:ext>
            </p:extLst>
          </p:nvPr>
        </p:nvGraphicFramePr>
        <p:xfrm>
          <a:off x="2806162" y="5506426"/>
          <a:ext cx="4689025" cy="1110960"/>
        </p:xfrm>
        <a:graphic>
          <a:graphicData uri="http://schemas.openxmlformats.org/drawingml/2006/table">
            <a:tbl>
              <a:tblPr firstRow="1" bandRow="1">
                <a:tableStyleId>{2D5ABB26-0587-4C30-8999-92F81FD0307C}</a:tableStyleId>
              </a:tblPr>
              <a:tblGrid>
                <a:gridCol w="1255388">
                  <a:extLst>
                    <a:ext uri="{9D8B030D-6E8A-4147-A177-3AD203B41FA5}">
                      <a16:colId xmlns:a16="http://schemas.microsoft.com/office/drawing/2014/main" val="20000"/>
                    </a:ext>
                  </a:extLst>
                </a:gridCol>
                <a:gridCol w="3433637">
                  <a:extLst>
                    <a:ext uri="{9D8B030D-6E8A-4147-A177-3AD203B41FA5}">
                      <a16:colId xmlns:a16="http://schemas.microsoft.com/office/drawing/2014/main" val="20001"/>
                    </a:ext>
                  </a:extLst>
                </a:gridCol>
              </a:tblGrid>
              <a:tr h="196442">
                <a:tc>
                  <a:txBody>
                    <a:bodyPr/>
                    <a:lstStyle/>
                    <a:p>
                      <a:endParaRPr lang="en-US" dirty="0">
                        <a:solidFill>
                          <a:schemeClr val="bg1"/>
                        </a:solidFill>
                      </a:endParaRPr>
                    </a:p>
                  </a:txBody>
                  <a:tcPr marL="36000" marR="180000" marT="36000" marB="36000" anchor="ctr"/>
                </a:tc>
                <a:tc>
                  <a:txBody>
                    <a:bodyPr/>
                    <a:lstStyle/>
                    <a:p>
                      <a:pPr algn="l" rtl="0" fontAlgn="b"/>
                      <a:endPar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0"/>
                  </a:ext>
                </a:extLst>
              </a:tr>
              <a:tr h="144000">
                <a:tc>
                  <a:txBody>
                    <a:bodyPr/>
                    <a:lstStyle/>
                    <a:p>
                      <a:endParaRPr lang="en-US" dirty="0"/>
                    </a:p>
                  </a:txBody>
                  <a:tcPr marL="36000" marR="180000" marT="36000" marB="36000" anchor="ctr"/>
                </a:tc>
                <a:tc>
                  <a:txBody>
                    <a:bodyPr/>
                    <a:lstStyle/>
                    <a:p>
                      <a:pPr algn="l" rtl="0" fontAlgn="b"/>
                      <a:endParaRPr lang="en-US" sz="1000" b="0" kern="1200" dirty="0">
                        <a:solidFill>
                          <a:schemeClr val="tx1"/>
                        </a:solidFill>
                        <a:latin typeface="Segoe UI" panose="020B0502040204020203" pitchFamily="34" charset="0"/>
                        <a:ea typeface="Segoe UI Symbol"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1"/>
                  </a:ext>
                </a:extLst>
              </a:tr>
              <a:tr h="144000">
                <a:tc>
                  <a:txBody>
                    <a:bodyPr/>
                    <a:lstStyle/>
                    <a:p>
                      <a:pPr algn="l"/>
                      <a:r>
                        <a:rPr lang="en-US"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Full</a:t>
                      </a:r>
                      <a:r>
                        <a:rPr lang="en-US" sz="1000" b="1" kern="1200" baseline="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specs are available on</a:t>
                      </a:r>
                      <a:endParaRPr lang="ru-RU" sz="1000" b="1" kern="1200" dirty="0">
                        <a:solidFill>
                          <a:schemeClr val="bg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noFill/>
                  </a:tcPr>
                </a:tc>
                <a:tc>
                  <a:txBody>
                    <a:bodyPr/>
                    <a:lstStyle/>
                    <a:p>
                      <a:pPr algn="ctr" eaLnBrk="1" hangingPunct="1">
                        <a:spcBef>
                          <a:spcPct val="0"/>
                        </a:spcBef>
                        <a:buFontTx/>
                        <a:buNone/>
                      </a:pPr>
                      <a:r>
                        <a:rPr lang="en-US" altLang="en-US" sz="1000" b="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Prestigio Webpage, IT4 Profit, DataSheet, QSG, </a:t>
                      </a:r>
                    </a:p>
                  </a:txBody>
                  <a:tcPr marL="36000" marR="36000" marT="36000" marB="36000" anchor="ctr">
                    <a:noFill/>
                  </a:tcPr>
                </a:tc>
                <a:extLst>
                  <a:ext uri="{0D108BD9-81ED-4DB2-BD59-A6C34878D82A}">
                    <a16:rowId xmlns:a16="http://schemas.microsoft.com/office/drawing/2014/main" val="10003"/>
                  </a:ext>
                </a:extLst>
              </a:tr>
              <a:tr h="144000">
                <a:tc>
                  <a:txBody>
                    <a:bodyPr/>
                    <a:lstStyle/>
                    <a:p>
                      <a:pPr algn="l"/>
                      <a:endParaRPr lang="ru-RU" sz="1000" b="1" kern="1200" dirty="0">
                        <a:solidFill>
                          <a:schemeClr val="tx1"/>
                        </a:solidFill>
                        <a:latin typeface="Segoe UI" panose="020B0502040204020203" pitchFamily="34" charset="0"/>
                        <a:ea typeface="Segoe UI Symbol" panose="020B0502040204020203" pitchFamily="34" charset="0"/>
                        <a:cs typeface="Segoe UI" panose="020B0502040204020203" pitchFamily="34" charset="0"/>
                      </a:endParaRPr>
                    </a:p>
                  </a:txBody>
                  <a:tcPr marL="36000" marR="180000" marT="36000" marB="36000" anchor="ctr"/>
                </a:tc>
                <a:tc>
                  <a:txBody>
                    <a:bodyPr/>
                    <a:lstStyle/>
                    <a:p>
                      <a:pPr algn="l"/>
                      <a:endParaRPr lang="ru-RU" sz="1000" b="0" dirty="0">
                        <a:solidFill>
                          <a:schemeClr val="tx1"/>
                        </a:solidFill>
                        <a:latin typeface="Segoe UI" panose="020B0502040204020203" pitchFamily="34" charset="0"/>
                        <a:cs typeface="Segoe UI" panose="020B0502040204020203" pitchFamily="34" charset="0"/>
                      </a:endParaRPr>
                    </a:p>
                  </a:txBody>
                  <a:tcPr marL="36000" marR="36000" marT="36000" marB="36000" anchor="ctr"/>
                </a:tc>
                <a:extLst>
                  <a:ext uri="{0D108BD9-81ED-4DB2-BD59-A6C34878D82A}">
                    <a16:rowId xmlns:a16="http://schemas.microsoft.com/office/drawing/2014/main" val="10004"/>
                  </a:ext>
                </a:extLst>
              </a:tr>
            </a:tbl>
          </a:graphicData>
        </a:graphic>
      </p:graphicFrame>
      <p:sp>
        <p:nvSpPr>
          <p:cNvPr id="18" name="Заголовок 6"/>
          <p:cNvSpPr txBox="1">
            <a:spLocks/>
          </p:cNvSpPr>
          <p:nvPr/>
        </p:nvSpPr>
        <p:spPr>
          <a:xfrm>
            <a:off x="750766" y="880776"/>
            <a:ext cx="6700864" cy="5397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b="1" dirty="0">
                <a:solidFill>
                  <a:srgbClr val="00ACFE"/>
                </a:solidFill>
                <a:latin typeface="Segoe UI" panose="020B0502040204020203" pitchFamily="34" charset="0"/>
                <a:ea typeface="Inter" panose="020B0502030000000004" pitchFamily="34" charset="0"/>
                <a:cs typeface="Segoe UI" panose="020B0502040204020203" pitchFamily="34" charset="0"/>
              </a:rPr>
              <a:t>Multiboard Light Series (without integrated PC)</a:t>
            </a:r>
          </a:p>
          <a:p>
            <a:endParaRPr lang="ru-RU" sz="3100" b="1" dirty="0">
              <a:solidFill>
                <a:srgbClr val="00ACFE"/>
              </a:solidFill>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148158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cstate="print">
            <a:extLst>
              <a:ext uri="{28A0092B-C50C-407E-A947-70E740481C1C}">
                <a14:useLocalDpi xmlns:a14="http://schemas.microsoft.com/office/drawing/2010/main" val="0"/>
              </a:ext>
            </a:extLst>
          </a:blip>
          <a:srcRect t="6594" b="9095"/>
          <a:stretch/>
        </p:blipFill>
        <p:spPr>
          <a:xfrm>
            <a:off x="2381" y="-9166"/>
            <a:ext cx="12187238" cy="6850067"/>
          </a:xfrm>
          <a:prstGeom prst="rect">
            <a:avLst/>
          </a:prstGeom>
        </p:spPr>
      </p:pic>
      <p:sp>
        <p:nvSpPr>
          <p:cNvPr id="15" name="Заголовок 9"/>
          <p:cNvSpPr>
            <a:spLocks noGrp="1"/>
          </p:cNvSpPr>
          <p:nvPr>
            <p:ph type="title" idx="4294967295"/>
          </p:nvPr>
        </p:nvSpPr>
        <p:spPr>
          <a:xfrm>
            <a:off x="1221106" y="632051"/>
            <a:ext cx="2985809" cy="646166"/>
          </a:xfrm>
        </p:spPr>
        <p:txBody>
          <a:bodyPr vert="horz" wrap="none" lIns="91404" tIns="45702" rIns="91404" bIns="45702" rtlCol="0" anchor="ctr">
            <a:spAutoFit/>
          </a:bodyPr>
          <a:lstStyle/>
          <a:p>
            <a:pPr algn="l" defTabSz="914034"/>
            <a:r>
              <a:rPr lang="en-US" sz="3599" dirty="0">
                <a:solidFill>
                  <a:srgbClr val="ACB0B4"/>
                </a:solidFill>
                <a:ea typeface="Verdana" panose="020B0604030504040204" pitchFamily="34" charset="0"/>
              </a:rPr>
              <a:t>ACCESSORIES</a:t>
            </a:r>
            <a:endParaRPr lang="ru-RU" sz="3599" dirty="0">
              <a:solidFill>
                <a:srgbClr val="ACB0B4"/>
              </a:solidFill>
              <a:ea typeface="Verdana" panose="020B0604030504040204" pitchFamily="34" charset="0"/>
            </a:endParaRPr>
          </a:p>
        </p:txBody>
      </p:sp>
    </p:spTree>
    <p:extLst>
      <p:ext uri="{BB962C8B-B14F-4D97-AF65-F5344CB8AC3E}">
        <p14:creationId xmlns:p14="http://schemas.microsoft.com/office/powerpoint/2010/main" val="3820703764"/>
      </p:ext>
    </p:extLst>
  </p:cSld>
  <p:clrMapOvr>
    <a:masterClrMapping/>
  </p:clrMapOvr>
  <p:transition spd="slow">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4"/>
          <p:cNvSpPr txBox="1">
            <a:spLocks/>
          </p:cNvSpPr>
          <p:nvPr/>
        </p:nvSpPr>
        <p:spPr>
          <a:xfrm>
            <a:off x="626533" y="230038"/>
            <a:ext cx="8491003" cy="660400"/>
          </a:xfrm>
          <a:prstGeom prst="rect">
            <a:avLst/>
          </a:prstGeom>
        </p:spPr>
        <p:txBody>
          <a:bodyPr vert="horz" lIns="91404" tIns="45702" rIns="91404" bIns="45702" rtlCol="0" anchor="ctr">
            <a:noAutofit/>
          </a:bodyPr>
          <a:lst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defTabSz="914034">
              <a:lnSpc>
                <a:spcPct val="90000"/>
              </a:lnSpc>
              <a:spcBef>
                <a:spcPct val="0"/>
              </a:spcBef>
              <a:buFont typeface="Arial" pitchFamily="34" charset="0"/>
              <a:buNone/>
            </a:pPr>
            <a:r>
              <a:rPr lang="en-US" sz="3100" b="1" dirty="0">
                <a:solidFill>
                  <a:srgbClr val="00ACFE"/>
                </a:solidFill>
                <a:ea typeface="+mj-ea"/>
              </a:rPr>
              <a:t>MULTY PEN (in the package by default)</a:t>
            </a:r>
            <a:endParaRPr lang="ru-RU" sz="3100" b="1" dirty="0">
              <a:solidFill>
                <a:srgbClr val="00ACFE"/>
              </a:solidFill>
              <a:ea typeface="+mj-ea"/>
            </a:endParaRPr>
          </a:p>
        </p:txBody>
      </p:sp>
      <p:grpSp>
        <p:nvGrpSpPr>
          <p:cNvPr id="3" name="Group 15"/>
          <p:cNvGrpSpPr/>
          <p:nvPr/>
        </p:nvGrpSpPr>
        <p:grpSpPr>
          <a:xfrm rot="21301622">
            <a:off x="4918673" y="4328779"/>
            <a:ext cx="3739163" cy="2901728"/>
            <a:chOff x="5287630" y="4021142"/>
            <a:chExt cx="4741991" cy="3615129"/>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1354223">
              <a:off x="6603021" y="4021142"/>
              <a:ext cx="3426600" cy="22844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1378733">
              <a:off x="5287630" y="4988482"/>
              <a:ext cx="3971682" cy="2647789"/>
            </a:xfrm>
            <a:prstGeom prst="rect">
              <a:avLst/>
            </a:prstGeom>
          </p:spPr>
        </p:pic>
      </p:grpSp>
      <p:graphicFrame>
        <p:nvGraphicFramePr>
          <p:cNvPr id="6" name="Таблица 12"/>
          <p:cNvGraphicFramePr>
            <a:graphicFrameLocks noGrp="1"/>
          </p:cNvGraphicFramePr>
          <p:nvPr/>
        </p:nvGraphicFramePr>
        <p:xfrm>
          <a:off x="6273185" y="1631673"/>
          <a:ext cx="4774704" cy="2359620"/>
        </p:xfrm>
        <a:graphic>
          <a:graphicData uri="http://schemas.openxmlformats.org/drawingml/2006/table">
            <a:tbl>
              <a:tblPr>
                <a:tableStyleId>{5C22544A-7EE6-4342-B048-85BDC9FD1C3A}</a:tableStyleId>
              </a:tblPr>
              <a:tblGrid>
                <a:gridCol w="1059160">
                  <a:extLst>
                    <a:ext uri="{9D8B030D-6E8A-4147-A177-3AD203B41FA5}">
                      <a16:colId xmlns:a16="http://schemas.microsoft.com/office/drawing/2014/main" val="20000"/>
                    </a:ext>
                  </a:extLst>
                </a:gridCol>
                <a:gridCol w="3715544">
                  <a:extLst>
                    <a:ext uri="{9D8B030D-6E8A-4147-A177-3AD203B41FA5}">
                      <a16:colId xmlns:a16="http://schemas.microsoft.com/office/drawing/2014/main" val="20001"/>
                    </a:ext>
                  </a:extLst>
                </a:gridCol>
              </a:tblGrid>
              <a:tr h="435206">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MULTY PEN</a:t>
                      </a:r>
                    </a:p>
                  </a:txBody>
                  <a:tcPr marL="34794" marR="173973"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Specially done for writing functions,</a:t>
                      </a:r>
                      <a:r>
                        <a:rPr lang="en-US" sz="1200" u="none" strike="noStrike" kern="1200" baseline="0" dirty="0">
                          <a:solidFill>
                            <a:srgbClr val="CFD1D3"/>
                          </a:solidFill>
                          <a:effectLst/>
                          <a:latin typeface="Segoe UI" panose="020B0502040204020203" pitchFamily="34" charset="0"/>
                          <a:ea typeface="+mn-ea"/>
                          <a:cs typeface="Segoe UI" panose="020B0502040204020203" pitchFamily="34" charset="0"/>
                        </a:rPr>
                        <a:t> slides playback &amp; hand writing during presentation.</a:t>
                      </a:r>
                      <a:endParaRPr lang="en-US" sz="1200" u="none" strike="noStrike" kern="1200" dirty="0">
                        <a:solidFill>
                          <a:srgbClr val="CFD1D3"/>
                        </a:solidFill>
                        <a:effectLst/>
                        <a:latin typeface="Segoe UI" panose="020B0502040204020203" pitchFamily="34" charset="0"/>
                        <a:ea typeface="+mn-ea"/>
                        <a:cs typeface="Segoe UI" panose="020B0502040204020203" pitchFamily="34" charset="0"/>
                      </a:endParaRPr>
                    </a:p>
                  </a:txBody>
                  <a:tcPr marL="34794" marR="34794"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166440">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OPTIONS</a:t>
                      </a:r>
                    </a:p>
                  </a:txBody>
                  <a:tcPr marL="34794" marR="173973"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defTabSz="914400" rtl="0" eaLnBrk="1" fontAlgn="b" latinLnBrk="0" hangingPunct="1">
                        <a:buFont typeface="Arial" pitchFamily="34" charset="0"/>
                        <a:buChar cha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Easy connection</a:t>
                      </a:r>
                    </a:p>
                    <a:p>
                      <a:pPr marL="171450" indent="-171450" algn="l" defTabSz="914400" rtl="0" eaLnBrk="1" fontAlgn="b" latinLnBrk="0" hangingPunct="1">
                        <a:buFont typeface="Arial" pitchFamily="34" charset="0"/>
                        <a:buChar cha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Different colors writing</a:t>
                      </a:r>
                    </a:p>
                    <a:p>
                      <a:pPr marL="171450" indent="-171450" algn="l" defTabSz="914400" rtl="0" eaLnBrk="1" fontAlgn="b" latinLnBrk="0" hangingPunct="1">
                        <a:buFont typeface="Arial" pitchFamily="34" charset="0"/>
                        <a:buChar cha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Communication with Power Point (switching On / Switching Off, comments writing, Slide Up / Slide Down) during presentation</a:t>
                      </a:r>
                    </a:p>
                    <a:p>
                      <a:pPr marL="171450" indent="-171450" algn="l" defTabSz="914400" rtl="0" eaLnBrk="1" fontAlgn="b" latinLnBrk="0" hangingPunct="1">
                        <a:buFont typeface="Arial" pitchFamily="34" charset="0"/>
                        <a:buChar cha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Zooming</a:t>
                      </a:r>
                    </a:p>
                  </a:txBody>
                  <a:tcPr marL="34794" marR="34794"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52397">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SIZE /</a:t>
                      </a:r>
                      <a:r>
                        <a:rPr lang="en-US" sz="1200" b="1" kern="1200" baseline="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 </a:t>
                      </a:r>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MM</a:t>
                      </a:r>
                    </a:p>
                  </a:txBody>
                  <a:tcPr marL="34794" marR="173973"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162x16x17</a:t>
                      </a:r>
                    </a:p>
                  </a:txBody>
                  <a:tcPr marL="34794" marR="34794"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52397">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NET / G</a:t>
                      </a:r>
                    </a:p>
                  </a:txBody>
                  <a:tcPr marL="34794" marR="173973"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30g</a:t>
                      </a:r>
                    </a:p>
                  </a:txBody>
                  <a:tcPr marL="34794" marR="34794"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52397">
                <a:tc>
                  <a:txBody>
                    <a:bodyPr/>
                    <a:lstStyle/>
                    <a:p>
                      <a:pPr marL="0" algn="l" defTabSz="914400" rtl="0" eaLnBrk="1" fontAlgn="b" latinLnBrk="0" hangingPunct="1"/>
                      <a:r>
                        <a:rPr lang="en-US" sz="1200" b="1" kern="1200" dirty="0">
                          <a:solidFill>
                            <a:srgbClr val="FFFFFF"/>
                          </a:solidFill>
                          <a:latin typeface="Segoe UI" panose="020B0502040204020203" pitchFamily="34" charset="0"/>
                          <a:ea typeface="Segoe UI Symbol" panose="020B0502040204020203" pitchFamily="34" charset="0"/>
                          <a:cs typeface="Segoe UI" panose="020B0502040204020203" pitchFamily="34" charset="0"/>
                        </a:rPr>
                        <a:t>PRICE</a:t>
                      </a:r>
                    </a:p>
                  </a:txBody>
                  <a:tcPr marL="34794" marR="173973"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1200" u="none" strike="noStrike" kern="1200" dirty="0">
                          <a:solidFill>
                            <a:srgbClr val="CFD1D3"/>
                          </a:solidFill>
                          <a:effectLst/>
                          <a:latin typeface="Segoe UI" panose="020B0502040204020203" pitchFamily="34" charset="0"/>
                          <a:ea typeface="+mn-ea"/>
                          <a:cs typeface="Segoe UI" panose="020B0502040204020203" pitchFamily="34" charset="0"/>
                        </a:rPr>
                        <a:t>FREE with Prestigio Multiboard (with Windows PC)</a:t>
                      </a:r>
                    </a:p>
                  </a:txBody>
                  <a:tcPr marL="34794" marR="34794" marT="34794" marB="34794">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bl>
          </a:graphicData>
        </a:graphic>
      </p:graphicFrame>
      <p:grpSp>
        <p:nvGrpSpPr>
          <p:cNvPr id="7" name="Group 10"/>
          <p:cNvGrpSpPr/>
          <p:nvPr/>
        </p:nvGrpSpPr>
        <p:grpSpPr>
          <a:xfrm rot="2203364">
            <a:off x="8441183" y="3166871"/>
            <a:ext cx="3752761" cy="3765557"/>
            <a:chOff x="7312274" y="-20922"/>
            <a:chExt cx="3102667" cy="3113246"/>
          </a:xfrm>
          <a:noFill/>
        </p:grpSpPr>
        <p:sp>
          <p:nvSpPr>
            <p:cNvPr id="8" name="Oval 7"/>
            <p:cNvSpPr/>
            <p:nvPr/>
          </p:nvSpPr>
          <p:spPr>
            <a:xfrm>
              <a:off x="7317196" y="-10710"/>
              <a:ext cx="3092823" cy="3092823"/>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t="-23944" r="-3" b="-25377"/>
            <a:stretch/>
          </p:blipFill>
          <p:spPr>
            <a:xfrm rot="19404560" flipH="1">
              <a:off x="7312274" y="-20922"/>
              <a:ext cx="3102667" cy="3113246"/>
            </a:xfrm>
            <a:prstGeom prst="rect">
              <a:avLst/>
            </a:prstGeom>
            <a:noFill/>
            <a:ln>
              <a:noFill/>
            </a:ln>
          </p:spPr>
        </p:pic>
      </p:grpSp>
      <p:pic>
        <p:nvPicPr>
          <p:cNvPr id="10"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379264"/>
            <a:ext cx="5802835" cy="3864689"/>
          </a:xfrm>
          <a:prstGeom prst="roundRect">
            <a:avLst>
              <a:gd name="adj" fmla="val 4737"/>
            </a:avLst>
          </a:prstGeom>
          <a:ln>
            <a:noFill/>
          </a:ln>
        </p:spPr>
      </p:pic>
      <p:sp>
        <p:nvSpPr>
          <p:cNvPr id="11" name="TextBox 10"/>
          <p:cNvSpPr txBox="1"/>
          <p:nvPr/>
        </p:nvSpPr>
        <p:spPr>
          <a:xfrm>
            <a:off x="1" y="6549004"/>
            <a:ext cx="10894402" cy="307657"/>
          </a:xfrm>
          <a:prstGeom prst="rect">
            <a:avLst/>
          </a:prstGeom>
          <a:noFill/>
        </p:spPr>
        <p:txBody>
          <a:bodyPr wrap="square" rtlCol="0">
            <a:spAutoFit/>
          </a:bodyPr>
          <a:lstStyle/>
          <a:p>
            <a:r>
              <a:rPr lang="en-US" sz="1399" dirty="0">
                <a:solidFill>
                  <a:schemeClr val="bg1"/>
                </a:solidFill>
              </a:rPr>
              <a:t>* Applicable for all Prestigio Multiboard models, except Multiboard Light Series</a:t>
            </a:r>
            <a:endParaRPr lang="ru-RU" sz="1399" dirty="0">
              <a:solidFill>
                <a:schemeClr val="bg1"/>
              </a:solidFill>
            </a:endParaRPr>
          </a:p>
        </p:txBody>
      </p:sp>
    </p:spTree>
    <p:extLst>
      <p:ext uri="{BB962C8B-B14F-4D97-AF65-F5344CB8AC3E}">
        <p14:creationId xmlns:p14="http://schemas.microsoft.com/office/powerpoint/2010/main" val="83784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1878660" y="653301"/>
            <a:ext cx="3876675" cy="660400"/>
          </a:xfrm>
          <a:prstGeom prst="rect">
            <a:avLst/>
          </a:prstGeom>
        </p:spPr>
        <p:txBody>
          <a:bodyPr vert="horz" lIns="91404" tIns="45702" rIns="91404" bIns="45702" rtlCol="0" anchor="ctr">
            <a:normAutofit fontScale="92500"/>
          </a:bodyPr>
          <a:lst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defTabSz="914034">
              <a:lnSpc>
                <a:spcPct val="90000"/>
              </a:lnSpc>
              <a:spcBef>
                <a:spcPct val="0"/>
              </a:spcBef>
              <a:buFont typeface="Arial" pitchFamily="34" charset="0"/>
              <a:buNone/>
            </a:pPr>
            <a:r>
              <a:rPr lang="en-US" sz="2999" dirty="0">
                <a:solidFill>
                  <a:schemeClr val="bg1"/>
                </a:solidFill>
                <a:ea typeface="+mj-ea"/>
              </a:rPr>
              <a:t>Stands &amp; Wall-mounts</a:t>
            </a:r>
            <a:endParaRPr lang="ru-RU" sz="2999" dirty="0">
              <a:solidFill>
                <a:schemeClr val="bg1"/>
              </a:solidFill>
              <a:ea typeface="+mj-ea"/>
            </a:endParaRPr>
          </a:p>
        </p:txBody>
      </p:sp>
      <p:graphicFrame>
        <p:nvGraphicFramePr>
          <p:cNvPr id="3" name="Таблица 5"/>
          <p:cNvGraphicFramePr>
            <a:graphicFrameLocks noGrp="1"/>
          </p:cNvGraphicFramePr>
          <p:nvPr>
            <p:extLst>
              <p:ext uri="{D42A27DB-BD31-4B8C-83A1-F6EECF244321}">
                <p14:modId xmlns:p14="http://schemas.microsoft.com/office/powerpoint/2010/main" val="3248336590"/>
              </p:ext>
            </p:extLst>
          </p:nvPr>
        </p:nvGraphicFramePr>
        <p:xfrm>
          <a:off x="0" y="3105426"/>
          <a:ext cx="5806020" cy="1795597"/>
        </p:xfrm>
        <a:graphic>
          <a:graphicData uri="http://schemas.openxmlformats.org/drawingml/2006/table">
            <a:tbl>
              <a:tblPr firstRow="1" bandRow="1">
                <a:tableStyleId>{8EC20E35-A176-4012-BC5E-935CFFF8708E}</a:tableStyleId>
              </a:tblPr>
              <a:tblGrid>
                <a:gridCol w="1710842">
                  <a:extLst>
                    <a:ext uri="{9D8B030D-6E8A-4147-A177-3AD203B41FA5}">
                      <a16:colId xmlns:a16="http://schemas.microsoft.com/office/drawing/2014/main" val="20000"/>
                    </a:ext>
                  </a:extLst>
                </a:gridCol>
                <a:gridCol w="2159740">
                  <a:extLst>
                    <a:ext uri="{9D8B030D-6E8A-4147-A177-3AD203B41FA5}">
                      <a16:colId xmlns:a16="http://schemas.microsoft.com/office/drawing/2014/main" val="20001"/>
                    </a:ext>
                  </a:extLst>
                </a:gridCol>
                <a:gridCol w="1935438">
                  <a:extLst>
                    <a:ext uri="{9D8B030D-6E8A-4147-A177-3AD203B41FA5}">
                      <a16:colId xmlns:a16="http://schemas.microsoft.com/office/drawing/2014/main" val="20002"/>
                    </a:ext>
                  </a:extLst>
                </a:gridCol>
              </a:tblGrid>
              <a:tr h="633005">
                <a:tc>
                  <a:txBody>
                    <a:bodyPr/>
                    <a:lstStyle/>
                    <a:p>
                      <a:pPr marL="0" algn="l" defTabSz="914400" rtl="0" eaLnBrk="1" fontAlgn="ctr" latinLnBrk="0" hangingPunct="1"/>
                      <a:endParaRPr lang="en-US" sz="1000" b="0" u="none" strike="noStrike" kern="1200" dirty="0">
                        <a:solidFill>
                          <a:schemeClr val="tx1">
                            <a:lumMod val="65000"/>
                            <a:lumOff val="35000"/>
                          </a:schemeClr>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179930" marT="35986" marB="35986" anchor="ctr">
                    <a:lnL>
                      <a:noFill/>
                    </a:lnL>
                    <a:lnR>
                      <a:noFill/>
                    </a:lnR>
                    <a:lnT w="25400" cmpd="sng">
                      <a:noFill/>
                    </a:lnT>
                    <a:lnB w="25400" cmpd="sng">
                      <a:noFill/>
                    </a:lnB>
                    <a:lnTlToBr w="12700" cmpd="sng">
                      <a:noFill/>
                      <a:prstDash val="solid"/>
                    </a:lnTlToBr>
                    <a:lnBlToTr w="12700" cmpd="sng">
                      <a:noFill/>
                      <a:prstDash val="solid"/>
                    </a:lnBlToTr>
                    <a:noFill/>
                  </a:tcPr>
                </a:tc>
                <a:tc>
                  <a:txBody>
                    <a:bodyPr/>
                    <a:lstStyle/>
                    <a:p>
                      <a:pPr algn="ctr" fontAlgn="ctr"/>
                      <a:endParaRPr lang="en-US" sz="1000" b="0" u="none" strike="noStrike" kern="1200" dirty="0">
                        <a:solidFill>
                          <a:schemeClr val="tx1">
                            <a:lumMod val="65000"/>
                            <a:lumOff val="35000"/>
                          </a:schemeClr>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0" marT="35986" marB="35986" anchor="ctr">
                    <a:lnL>
                      <a:noFill/>
                    </a:lnL>
                    <a:lnR>
                      <a:noFill/>
                    </a:lnR>
                    <a:lnT w="25400" cmpd="sng">
                      <a:noFill/>
                    </a:lnT>
                    <a:lnB w="25400" cmpd="sng">
                      <a:noFill/>
                    </a:lnB>
                    <a:lnTlToBr w="12700" cmpd="sng">
                      <a:noFill/>
                      <a:prstDash val="solid"/>
                    </a:lnTlToBr>
                    <a:lnBlToTr w="12700" cmpd="sng">
                      <a:noFill/>
                      <a:prstDash val="solid"/>
                    </a:lnBlToTr>
                    <a:noFill/>
                  </a:tcPr>
                </a:tc>
                <a:tc>
                  <a:txBody>
                    <a:bodyPr/>
                    <a:lstStyle/>
                    <a:p>
                      <a:pPr algn="ctr" fontAlgn="ctr"/>
                      <a:endParaRPr lang="en-US" sz="1000" b="0" i="0" u="none" strike="noStrike" dirty="0">
                        <a:solidFill>
                          <a:schemeClr val="tx1">
                            <a:lumMod val="65000"/>
                            <a:lumOff val="35000"/>
                          </a:schemeClr>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0" marT="35986" marB="35986" anchor="ctr">
                    <a:lnL>
                      <a:noFill/>
                    </a:lnL>
                    <a:lnR>
                      <a:noFill/>
                    </a:lnR>
                    <a:lnT w="25400" cmpd="sng">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0244">
                <a:tc>
                  <a:txBody>
                    <a:bodyPr/>
                    <a:lstStyle/>
                    <a:p>
                      <a:pPr marL="0" algn="l" defTabSz="914400" rtl="0" eaLnBrk="1" fontAlgn="ctr" latinLnBrk="0" hangingPunct="1"/>
                      <a:endParaRPr lang="en-US" sz="1000" b="1" u="none" strike="noStrike" kern="1200" dirty="0">
                        <a:solidFill>
                          <a:srgbClr val="3C444C"/>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179930" marT="35986" marB="35986" anchor="ctr">
                    <a:lnL>
                      <a:noFill/>
                    </a:lnL>
                    <a:lnR>
                      <a:noFill/>
                    </a:lnR>
                    <a:lnT w="25400" cmpd="sng">
                      <a:noFill/>
                    </a:lnT>
                    <a:lnB>
                      <a:noFill/>
                    </a:lnB>
                    <a:lnTlToBr w="12700" cmpd="sng">
                      <a:noFill/>
                      <a:prstDash val="solid"/>
                    </a:lnTlToBr>
                    <a:lnBlToTr w="12700" cmpd="sng">
                      <a:noFill/>
                      <a:prstDash val="solid"/>
                    </a:lnBlToTr>
                  </a:tcPr>
                </a:tc>
                <a:tc>
                  <a:txBody>
                    <a:bodyPr/>
                    <a:lstStyle/>
                    <a:p>
                      <a:pPr algn="ctr" fontAlgn="ctr"/>
                      <a:endParaRPr lang="en-US" sz="1000" b="1" u="none" strike="noStrike" kern="1200" dirty="0">
                        <a:solidFill>
                          <a:srgbClr val="3C444C"/>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0" marT="35986" marB="35986" anchor="ctr">
                    <a:lnL>
                      <a:noFill/>
                    </a:lnL>
                    <a:lnR>
                      <a:noFill/>
                    </a:lnR>
                    <a:lnT w="25400" cmpd="sng">
                      <a:noFill/>
                    </a:lnT>
                    <a:lnB>
                      <a:noFill/>
                    </a:lnB>
                    <a:lnTlToBr w="12700" cmpd="sng">
                      <a:noFill/>
                      <a:prstDash val="solid"/>
                    </a:lnTlToBr>
                    <a:lnBlToTr w="12700" cmpd="sng">
                      <a:noFill/>
                      <a:prstDash val="solid"/>
                    </a:lnBlToTr>
                  </a:tcPr>
                </a:tc>
                <a:tc>
                  <a:txBody>
                    <a:bodyPr/>
                    <a:lstStyle/>
                    <a:p>
                      <a:pPr algn="ctr" fontAlgn="ctr"/>
                      <a:endParaRPr lang="en-US" sz="1000" b="1" i="0" u="none" strike="noStrike" dirty="0">
                        <a:solidFill>
                          <a:srgbClr val="3C444C"/>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0" marT="35986" marB="35986" anchor="ct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30394">
                <a:tc>
                  <a:txBody>
                    <a:bodyPr/>
                    <a:lstStyle/>
                    <a:p>
                      <a:pPr marL="0" algn="l" defTabSz="914400" rtl="0" eaLnBrk="1" fontAlgn="ctr" latinLnBrk="0" hangingPunct="1"/>
                      <a:r>
                        <a:rPr lang="en-US" sz="1000" b="1" u="none" strike="noStrike" kern="1200" dirty="0">
                          <a:solidFill>
                            <a:srgbClr val="3C444C"/>
                          </a:solidFill>
                          <a:effectLst/>
                          <a:latin typeface="Segoe UI" panose="020B0502040204020203" pitchFamily="34" charset="0"/>
                          <a:ea typeface="Segoe UI" panose="020B0502040204020203" pitchFamily="34" charset="0"/>
                          <a:cs typeface="Segoe UI" panose="020B0502040204020203" pitchFamily="34" charset="0"/>
                        </a:rPr>
                        <a:t> MB Model compatibility</a:t>
                      </a:r>
                    </a:p>
                  </a:txBody>
                  <a:tcPr marL="35986" marR="179930" marT="35986" marB="35986" anchor="ctr">
                    <a:lnL>
                      <a:noFill/>
                    </a:lnL>
                    <a:lnR>
                      <a:noFill/>
                    </a:lnR>
                    <a:lnT>
                      <a:noFill/>
                    </a:lnT>
                    <a:lnB>
                      <a:noFill/>
                    </a:lnB>
                    <a:lnTlToBr w="12700" cmpd="sng">
                      <a:noFill/>
                      <a:prstDash val="solid"/>
                    </a:lnTlToBr>
                    <a:lnBlToTr w="12700" cmpd="sng">
                      <a:noFill/>
                      <a:prstDash val="solid"/>
                    </a:lnBlToTr>
                  </a:tcPr>
                </a:tc>
                <a:tc grid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u="none" strike="noStrike" dirty="0">
                          <a:solidFill>
                            <a:srgbClr val="3C444C"/>
                          </a:solidFill>
                          <a:effectLst/>
                          <a:latin typeface="Segoe UI" panose="020B0502040204020203" pitchFamily="34" charset="0"/>
                          <a:ea typeface="Segoe UI" panose="020B0502040204020203" pitchFamily="34" charset="0"/>
                          <a:cs typeface="Segoe UI" panose="020B0502040204020203" pitchFamily="34" charset="0"/>
                        </a:rPr>
                        <a:t>55-98"</a:t>
                      </a:r>
                      <a:endParaRPr lang="en-US" sz="1000" b="0" i="0" u="none" strike="noStrike" dirty="0">
                        <a:solidFill>
                          <a:srgbClr val="3C444C"/>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0" marT="35986" marB="35986" anchor="ctr">
                    <a:lnL>
                      <a:noFill/>
                    </a:lnL>
                    <a:lnR>
                      <a:noFill/>
                    </a:lnR>
                    <a:lnT>
                      <a:noFill/>
                    </a:lnT>
                    <a:lnB>
                      <a:noFill/>
                    </a:lnB>
                    <a:lnTlToBr w="12700" cmpd="sng">
                      <a:noFill/>
                      <a:prstDash val="solid"/>
                    </a:lnTlToBr>
                    <a:lnBlToTr w="12700" cmpd="sng">
                      <a:noFill/>
                      <a:prstDash val="solid"/>
                    </a:lnBlToTr>
                  </a:tcPr>
                </a:tc>
                <a:tc hMerge="1">
                  <a:txBody>
                    <a:bodyPr/>
                    <a:lstStyle/>
                    <a:p>
                      <a:pPr algn="ctr" fontAlgn="ctr"/>
                      <a:endParaRPr lang="en-US" sz="1000" b="0" i="0" u="none" strike="noStrike">
                        <a:solidFill>
                          <a:srgbClr val="3C444C"/>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0" marT="35986" marB="35986"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1954">
                <a:tc>
                  <a:txBody>
                    <a:bodyPr/>
                    <a:lstStyle/>
                    <a:p>
                      <a:pPr marL="0" algn="l" defTabSz="914400" rtl="0" eaLnBrk="1" fontAlgn="ctr" latinLnBrk="0" hangingPunct="1"/>
                      <a:r>
                        <a:rPr lang="en-US" sz="1000" b="1" u="none" strike="noStrike" kern="1200" dirty="0">
                          <a:solidFill>
                            <a:srgbClr val="3C444C"/>
                          </a:solidFill>
                          <a:effectLst/>
                          <a:latin typeface="Segoe UI" panose="020B0502040204020203" pitchFamily="34" charset="0"/>
                          <a:ea typeface="Segoe UI" panose="020B0502040204020203" pitchFamily="34" charset="0"/>
                          <a:cs typeface="Segoe UI" panose="020B0502040204020203" pitchFamily="34" charset="0"/>
                        </a:rPr>
                        <a:t> Description</a:t>
                      </a:r>
                    </a:p>
                  </a:txBody>
                  <a:tcPr marL="35986" marR="179930" marT="35986" marB="35986" anchor="ctr">
                    <a:lnL>
                      <a:noFill/>
                    </a:lnL>
                    <a:lnR>
                      <a:noFill/>
                    </a:lnR>
                    <a:lnT>
                      <a:noFill/>
                    </a:lnT>
                    <a:lnB w="25400" cmpd="sng">
                      <a:noFill/>
                    </a:lnB>
                    <a:lnTlToBr w="12700" cmpd="sng">
                      <a:noFill/>
                      <a:prstDash val="solid"/>
                    </a:lnTlToBr>
                    <a:lnBlToTr w="12700" cmpd="sng">
                      <a:noFill/>
                      <a:prstDash val="solid"/>
                    </a:lnBlToTr>
                  </a:tcPr>
                </a:tc>
                <a:tc>
                  <a:txBody>
                    <a:bodyPr/>
                    <a:lstStyle/>
                    <a:p>
                      <a:pPr algn="ctr" fontAlgn="ctr"/>
                      <a:r>
                        <a:rPr lang="en-US" sz="1000" u="none" strike="noStrike" kern="1200" dirty="0">
                          <a:solidFill>
                            <a:srgbClr val="3C444C"/>
                          </a:solidFill>
                          <a:effectLst/>
                          <a:latin typeface="Segoe UI" panose="020B0502040204020203" pitchFamily="34" charset="0"/>
                          <a:ea typeface="Segoe UI" panose="020B0502040204020203" pitchFamily="34" charset="0"/>
                          <a:cs typeface="Segoe UI" panose="020B0502040204020203" pitchFamily="34" charset="0"/>
                        </a:rPr>
                        <a:t>Wall Mount Kit for all sizes. Must be ordered along with PMB as standard option.</a:t>
                      </a:r>
                      <a:r>
                        <a:rPr lang="en-US" sz="1000" u="none" strike="noStrike" kern="1200" baseline="0" dirty="0">
                          <a:solidFill>
                            <a:srgbClr val="3C444C"/>
                          </a:solidFill>
                          <a:effectLst/>
                          <a:latin typeface="Segoe UI" panose="020B0502040204020203" pitchFamily="34" charset="0"/>
                          <a:ea typeface="Segoe UI" panose="020B0502040204020203" pitchFamily="34" charset="0"/>
                          <a:cs typeface="Segoe UI" panose="020B0502040204020203" pitchFamily="34" charset="0"/>
                        </a:rPr>
                        <a:t> N</a:t>
                      </a:r>
                      <a:r>
                        <a:rPr lang="en-US" sz="1000" u="none" strike="noStrike" kern="1200" dirty="0">
                          <a:solidFill>
                            <a:srgbClr val="3C444C"/>
                          </a:solidFill>
                          <a:effectLst/>
                          <a:latin typeface="Segoe UI" panose="020B0502040204020203" pitchFamily="34" charset="0"/>
                          <a:ea typeface="Segoe UI" panose="020B0502040204020203" pitchFamily="34" charset="0"/>
                          <a:cs typeface="Segoe UI" panose="020B0502040204020203" pitchFamily="34" charset="0"/>
                        </a:rPr>
                        <a:t>ot included in the package.</a:t>
                      </a:r>
                      <a:endParaRPr lang="en-US" sz="1000" b="1" u="none" strike="noStrike" kern="1200" dirty="0">
                        <a:solidFill>
                          <a:srgbClr val="3C444C"/>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0" marT="35986" marB="35986" anchor="ctr">
                    <a:lnL>
                      <a:noFill/>
                    </a:lnL>
                    <a:lnR>
                      <a:noFill/>
                    </a:lnR>
                    <a:lnT>
                      <a:noFill/>
                    </a:lnT>
                    <a:lnB w="25400" cmpd="sng">
                      <a:noFill/>
                    </a:lnB>
                    <a:lnTlToBr w="12700" cmpd="sng">
                      <a:noFill/>
                      <a:prstDash val="solid"/>
                    </a:lnTlToBr>
                    <a:lnBlToTr w="12700" cmpd="sng">
                      <a:noFill/>
                      <a:prstDash val="solid"/>
                    </a:lnBlToTr>
                  </a:tcPr>
                </a:tc>
                <a:tc>
                  <a:txBody>
                    <a:bodyPr/>
                    <a:lstStyle/>
                    <a:p>
                      <a:pPr algn="ctr" fontAlgn="ctr"/>
                      <a:r>
                        <a:rPr lang="en-US" sz="1000" u="none" strike="noStrike" dirty="0">
                          <a:solidFill>
                            <a:srgbClr val="3C444C"/>
                          </a:solidFill>
                          <a:effectLst/>
                          <a:latin typeface="Segoe UI" panose="020B0502040204020203" pitchFamily="34" charset="0"/>
                          <a:ea typeface="Segoe UI" panose="020B0502040204020203" pitchFamily="34" charset="0"/>
                          <a:cs typeface="Segoe UI" panose="020B0502040204020203" pitchFamily="34" charset="0"/>
                        </a:rPr>
                        <a:t>Stand for all sizes. Features roll wheels to move freely &amp; shelf to lay accessories. To be bundled</a:t>
                      </a:r>
                      <a:r>
                        <a:rPr lang="en-US" sz="1000" u="none" strike="noStrike" baseline="0" dirty="0">
                          <a:solidFill>
                            <a:srgbClr val="3C444C"/>
                          </a:solidFill>
                          <a:effectLst/>
                          <a:latin typeface="Segoe UI" panose="020B0502040204020203" pitchFamily="34" charset="0"/>
                          <a:ea typeface="Segoe UI" panose="020B0502040204020203" pitchFamily="34" charset="0"/>
                          <a:cs typeface="Segoe UI" panose="020B0502040204020203" pitchFamily="34" charset="0"/>
                        </a:rPr>
                        <a:t> with Wall-mount kit PMBWMK.</a:t>
                      </a:r>
                      <a:endParaRPr lang="en-US" sz="1000" b="1" i="0" u="none" strike="noStrike" dirty="0">
                        <a:solidFill>
                          <a:srgbClr val="3C444C"/>
                        </a:solidFill>
                        <a:effectLst/>
                        <a:latin typeface="Segoe UI" panose="020B0502040204020203" pitchFamily="34" charset="0"/>
                        <a:ea typeface="Segoe UI" panose="020B0502040204020203" pitchFamily="34" charset="0"/>
                        <a:cs typeface="Segoe UI" panose="020B0502040204020203" pitchFamily="34" charset="0"/>
                      </a:endParaRPr>
                    </a:p>
                  </a:txBody>
                  <a:tcPr marL="35986" marR="0" marT="35986" marB="35986" anchor="ct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4" name="Овал 16"/>
          <p:cNvSpPr/>
          <p:nvPr/>
        </p:nvSpPr>
        <p:spPr>
          <a:xfrm>
            <a:off x="4299434" y="1455498"/>
            <a:ext cx="1689422" cy="1685257"/>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799" dirty="0"/>
          </a:p>
        </p:txBody>
      </p:sp>
      <p:pic>
        <p:nvPicPr>
          <p:cNvPr id="5" name="Рисунок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88206" y="1466338"/>
            <a:ext cx="1772856" cy="1704481"/>
          </a:xfrm>
          <a:prstGeom prst="roundRect">
            <a:avLst>
              <a:gd name="adj" fmla="val 4737"/>
            </a:avLst>
          </a:prstGeom>
          <a:ln>
            <a:noFill/>
          </a:ln>
        </p:spPr>
      </p:pic>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6822" y="1455498"/>
            <a:ext cx="1633450" cy="1726162"/>
          </a:xfrm>
          <a:prstGeom prst="roundRect">
            <a:avLst>
              <a:gd name="adj" fmla="val 4737"/>
            </a:avLst>
          </a:prstGeom>
          <a:ln>
            <a:noFill/>
          </a:ln>
        </p:spPr>
      </p:pic>
      <p:sp>
        <p:nvSpPr>
          <p:cNvPr id="7" name="Овал 13"/>
          <p:cNvSpPr/>
          <p:nvPr/>
        </p:nvSpPr>
        <p:spPr>
          <a:xfrm>
            <a:off x="1785471" y="1420171"/>
            <a:ext cx="1689426" cy="1685255"/>
          </a:xfrm>
          <a:prstGeom prst="ellipse">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799" dirty="0"/>
          </a:p>
        </p:txBody>
      </p:sp>
      <p:pic>
        <p:nvPicPr>
          <p:cNvPr id="8" name="Picture 2" descr="https://multiboard.prestigio.ru/images/stend1.png?160986277820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21356" y="1372835"/>
            <a:ext cx="1689425" cy="17799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multiboard.prestigio.ru/images/stend3.png?160986277820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23213" y="1242558"/>
            <a:ext cx="2024368" cy="2132816"/>
          </a:xfrm>
          <a:prstGeom prst="rect">
            <a:avLst/>
          </a:prstGeom>
          <a:noFill/>
          <a:extLst>
            <a:ext uri="{909E8E84-426E-40DD-AFC4-6F175D3DCCD1}">
              <a14:hiddenFill xmlns:a14="http://schemas.microsoft.com/office/drawing/2010/main">
                <a:solidFill>
                  <a:srgbClr val="FFFFFF"/>
                </a:solidFill>
              </a14:hiddenFill>
            </a:ext>
          </a:extLst>
        </p:spPr>
      </p:pic>
      <p:sp>
        <p:nvSpPr>
          <p:cNvPr id="10" name="Объект 2"/>
          <p:cNvSpPr txBox="1">
            <a:spLocks/>
          </p:cNvSpPr>
          <p:nvPr/>
        </p:nvSpPr>
        <p:spPr>
          <a:xfrm>
            <a:off x="7082511" y="653301"/>
            <a:ext cx="3875161" cy="660142"/>
          </a:xfrm>
          <a:prstGeom prst="rect">
            <a:avLst/>
          </a:prstGeom>
        </p:spPr>
        <p:txBody>
          <a:bodyPr vert="horz" lIns="91404" tIns="45702" rIns="91404" bIns="45702"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defTabSz="914034">
              <a:lnSpc>
                <a:spcPct val="90000"/>
              </a:lnSpc>
              <a:spcBef>
                <a:spcPct val="0"/>
              </a:spcBef>
              <a:buFont typeface="Arial" pitchFamily="34" charset="0"/>
              <a:buNone/>
            </a:pPr>
            <a:r>
              <a:rPr lang="en-US" sz="2800" dirty="0">
                <a:solidFill>
                  <a:schemeClr val="bg1"/>
                </a:solidFill>
                <a:latin typeface="Segoe UI" panose="020B0502040204020203" pitchFamily="34" charset="0"/>
                <a:ea typeface="+mj-ea"/>
                <a:cs typeface="Segoe UI" panose="020B0502040204020203" pitchFamily="34" charset="0"/>
              </a:rPr>
              <a:t>Electro Stand</a:t>
            </a:r>
            <a:endParaRPr lang="ru-RU" sz="2800" dirty="0">
              <a:solidFill>
                <a:schemeClr val="bg1"/>
              </a:solidFill>
              <a:latin typeface="Segoe UI" panose="020B0502040204020203" pitchFamily="34" charset="0"/>
              <a:ea typeface="+mj-ea"/>
              <a:cs typeface="Segoe UI" panose="020B0502040204020203" pitchFamily="34" charset="0"/>
            </a:endParaRPr>
          </a:p>
        </p:txBody>
      </p:sp>
      <p:sp>
        <p:nvSpPr>
          <p:cNvPr id="11" name="Прямоугольник 5"/>
          <p:cNvSpPr/>
          <p:nvPr/>
        </p:nvSpPr>
        <p:spPr>
          <a:xfrm>
            <a:off x="8833950" y="3302692"/>
            <a:ext cx="3419605" cy="10132149"/>
          </a:xfrm>
          <a:prstGeom prst="rect">
            <a:avLst/>
          </a:prstGeom>
        </p:spPr>
        <p:txBody>
          <a:bodyPr wrap="square"/>
          <a:lstStyle/>
          <a:p>
            <a:pPr algn="ctr"/>
            <a:r>
              <a:rPr lang="en-US" sz="1000" b="1" dirty="0">
                <a:solidFill>
                  <a:srgbClr val="FFFFFF"/>
                </a:solidFill>
                <a:latin typeface="Segoe UI" panose="020B0502040204020203" pitchFamily="34" charset="0"/>
                <a:cs typeface="Segoe UI" panose="020B0502040204020203" pitchFamily="34" charset="0"/>
              </a:rPr>
              <a:t>PMBST04E</a:t>
            </a:r>
          </a:p>
          <a:p>
            <a:pPr marL="284049" indent="-284049">
              <a:buBlip>
                <a:blip r:embed="rId6"/>
              </a:buBlip>
            </a:pPr>
            <a:endParaRPr lang="en-US" sz="1000" b="1" dirty="0">
              <a:solidFill>
                <a:srgbClr val="3C444C"/>
              </a:solidFill>
              <a:latin typeface="Segoe UI" panose="020B0502040204020203" pitchFamily="34" charset="0"/>
              <a:cs typeface="Segoe UI" panose="020B0502040204020203" pitchFamily="34" charset="0"/>
            </a:endParaRPr>
          </a:p>
          <a:p>
            <a:pPr marL="284286" lvl="1" indent="-284286">
              <a:buBlip>
                <a:blip r:embed="rId7"/>
              </a:buBlip>
            </a:pPr>
            <a:r>
              <a:rPr lang="en-US" sz="1000" dirty="0">
                <a:solidFill>
                  <a:srgbClr val="CFD1D3"/>
                </a:solidFill>
                <a:latin typeface="Segoe UI" panose="020B0502040204020203" pitchFamily="34" charset="0"/>
                <a:cs typeface="Segoe UI" panose="020B0502040204020203" pitchFamily="34" charset="0"/>
              </a:rPr>
              <a:t>Maximum load: 100 kg</a:t>
            </a:r>
          </a:p>
          <a:p>
            <a:pPr marL="284286" lvl="1" indent="-284286">
              <a:buBlip>
                <a:blip r:embed="rId7"/>
              </a:buBlip>
            </a:pPr>
            <a:r>
              <a:rPr lang="en-US" sz="1000" dirty="0">
                <a:solidFill>
                  <a:srgbClr val="CFD1D3"/>
                </a:solidFill>
                <a:latin typeface="Segoe UI" panose="020B0502040204020203" pitchFamily="34" charset="0"/>
                <a:cs typeface="Segoe UI" panose="020B0502040204020203" pitchFamily="34" charset="0"/>
              </a:rPr>
              <a:t>Electric lift range: 560 MM</a:t>
            </a:r>
            <a:endParaRPr lang="ru-RU" sz="1000" dirty="0">
              <a:solidFill>
                <a:srgbClr val="CFD1D3"/>
              </a:solidFill>
              <a:latin typeface="Segoe UI" panose="020B0502040204020203" pitchFamily="34" charset="0"/>
              <a:cs typeface="Segoe UI" panose="020B0502040204020203" pitchFamily="34" charset="0"/>
            </a:endParaRPr>
          </a:p>
        </p:txBody>
      </p:sp>
      <p:sp>
        <p:nvSpPr>
          <p:cNvPr id="12" name="Прямоугольник 6"/>
          <p:cNvSpPr/>
          <p:nvPr/>
        </p:nvSpPr>
        <p:spPr>
          <a:xfrm>
            <a:off x="6234987" y="3286326"/>
            <a:ext cx="3504887" cy="7465794"/>
          </a:xfrm>
          <a:prstGeom prst="rect">
            <a:avLst/>
          </a:prstGeom>
        </p:spPr>
        <p:txBody>
          <a:bodyPr wrap="square"/>
          <a:lstStyle/>
          <a:p>
            <a:pPr algn="ctr"/>
            <a:r>
              <a:rPr lang="en-US" sz="1000" b="1" dirty="0">
                <a:solidFill>
                  <a:srgbClr val="FFFFFF"/>
                </a:solidFill>
                <a:latin typeface="Segoe UI" panose="020B0502040204020203" pitchFamily="34" charset="0"/>
                <a:cs typeface="Segoe UI" panose="020B0502040204020203" pitchFamily="34" charset="0"/>
              </a:rPr>
              <a:t>PMBST03E</a:t>
            </a:r>
          </a:p>
          <a:p>
            <a:pPr marL="284049" indent="-284049">
              <a:buBlip>
                <a:blip r:embed="rId6"/>
              </a:buBlip>
            </a:pPr>
            <a:endParaRPr lang="en-US" sz="1000" b="1" dirty="0">
              <a:solidFill>
                <a:srgbClr val="3C444C"/>
              </a:solidFill>
              <a:latin typeface="Segoe UI" panose="020B0502040204020203" pitchFamily="34" charset="0"/>
              <a:cs typeface="Segoe UI" panose="020B0502040204020203" pitchFamily="34" charset="0"/>
            </a:endParaRPr>
          </a:p>
          <a:p>
            <a:pPr marL="284286" lvl="1" indent="-284286">
              <a:buBlip>
                <a:blip r:embed="rId7"/>
              </a:buBlip>
            </a:pPr>
            <a:r>
              <a:rPr lang="en-US" sz="1000" dirty="0">
                <a:solidFill>
                  <a:srgbClr val="CFD1D3"/>
                </a:solidFill>
                <a:latin typeface="Segoe UI" panose="020B0502040204020203" pitchFamily="34" charset="0"/>
                <a:cs typeface="Segoe UI" panose="020B0502040204020203" pitchFamily="34" charset="0"/>
              </a:rPr>
              <a:t>Maximum load: 180 kg</a:t>
            </a:r>
            <a:endParaRPr lang="ru-RU" sz="1000" dirty="0">
              <a:solidFill>
                <a:srgbClr val="CFD1D3"/>
              </a:solidFill>
              <a:latin typeface="Segoe UI" panose="020B0502040204020203" pitchFamily="34" charset="0"/>
              <a:cs typeface="Segoe UI" panose="020B0502040204020203" pitchFamily="34" charset="0"/>
            </a:endParaRPr>
          </a:p>
          <a:p>
            <a:pPr marL="284286" lvl="1" indent="-284286">
              <a:buBlip>
                <a:blip r:embed="rId7"/>
              </a:buBlip>
            </a:pPr>
            <a:r>
              <a:rPr lang="en-US" sz="1000" dirty="0">
                <a:solidFill>
                  <a:srgbClr val="CFD1D3"/>
                </a:solidFill>
                <a:latin typeface="Segoe UI" panose="020B0502040204020203" pitchFamily="34" charset="0"/>
                <a:cs typeface="Segoe UI" panose="020B0502040204020203" pitchFamily="34" charset="0"/>
              </a:rPr>
              <a:t>Electric lift range: 1250-1650MM</a:t>
            </a:r>
            <a:endParaRPr lang="ru-RU" sz="1000" dirty="0">
              <a:solidFill>
                <a:srgbClr val="CFD1D3"/>
              </a:solidFill>
              <a:latin typeface="Segoe UI" panose="020B0502040204020203" pitchFamily="34" charset="0"/>
              <a:cs typeface="Segoe UI" panose="020B0502040204020203" pitchFamily="34" charset="0"/>
            </a:endParaRPr>
          </a:p>
          <a:p>
            <a:pPr marL="284049" indent="-284049">
              <a:buBlip>
                <a:blip r:embed="rId6"/>
              </a:buBlip>
            </a:pPr>
            <a:endParaRPr lang="en-US" sz="1000" b="1" dirty="0">
              <a:solidFill>
                <a:srgbClr val="3C444C"/>
              </a:solidFill>
              <a:latin typeface="Segoe UI" panose="020B0502040204020203" pitchFamily="34" charset="0"/>
              <a:cs typeface="Segoe UI" panose="020B0502040204020203" pitchFamily="34" charset="0"/>
            </a:endParaRPr>
          </a:p>
          <a:p>
            <a:pPr marL="284049" indent="-284049">
              <a:buBlip>
                <a:blip r:embed="rId6"/>
              </a:buBlip>
            </a:pPr>
            <a:endParaRPr lang="en-US" sz="1000" b="1" dirty="0">
              <a:solidFill>
                <a:srgbClr val="3C444C"/>
              </a:solidFill>
              <a:latin typeface="Segoe UI" panose="020B0502040204020203" pitchFamily="34" charset="0"/>
              <a:cs typeface="Segoe UI" panose="020B0502040204020203" pitchFamily="34" charset="0"/>
            </a:endParaRPr>
          </a:p>
        </p:txBody>
      </p:sp>
      <p:sp>
        <p:nvSpPr>
          <p:cNvPr id="13" name="Rectangle 12"/>
          <p:cNvSpPr/>
          <p:nvPr/>
        </p:nvSpPr>
        <p:spPr>
          <a:xfrm>
            <a:off x="6880867" y="4401839"/>
            <a:ext cx="6092825" cy="707886"/>
          </a:xfrm>
          <a:prstGeom prst="rect">
            <a:avLst/>
          </a:prstGeom>
        </p:spPr>
        <p:txBody>
          <a:bodyPr>
            <a:spAutoFit/>
          </a:bodyPr>
          <a:lstStyle/>
          <a:p>
            <a:pPr marL="284286" lvl="1" indent="-284286">
              <a:buBlip>
                <a:blip r:embed="rId7"/>
              </a:buBlip>
            </a:pPr>
            <a:r>
              <a:rPr lang="en-US" sz="1000" dirty="0">
                <a:solidFill>
                  <a:srgbClr val="CFD1D3"/>
                </a:solidFill>
                <a:latin typeface="Segoe UI" panose="020B0502040204020203" pitchFamily="34" charset="0"/>
                <a:cs typeface="Segoe UI" panose="020B0502040204020203" pitchFamily="34" charset="0"/>
              </a:rPr>
              <a:t>Remote control electric up and down </a:t>
            </a:r>
          </a:p>
          <a:p>
            <a:pPr marL="284286" lvl="1" indent="-284286">
              <a:buBlip>
                <a:blip r:embed="rId7"/>
              </a:buBlip>
            </a:pPr>
            <a:r>
              <a:rPr lang="en-US" sz="1000" dirty="0">
                <a:solidFill>
                  <a:srgbClr val="CFD1D3"/>
                </a:solidFill>
                <a:latin typeface="Segoe UI" panose="020B0502040204020203" pitchFamily="34" charset="0"/>
                <a:cs typeface="Segoe UI" panose="020B0502040204020203" pitchFamily="34" charset="0"/>
              </a:rPr>
              <a:t>Remote control electric 90 degree  tilt angle automatic adjustment </a:t>
            </a:r>
          </a:p>
          <a:p>
            <a:pPr marL="284286" lvl="1" indent="-284286">
              <a:buBlip>
                <a:blip r:embed="rId7"/>
              </a:buBlip>
            </a:pPr>
            <a:r>
              <a:rPr lang="en-US" sz="1000" dirty="0">
                <a:solidFill>
                  <a:srgbClr val="CFD1D3"/>
                </a:solidFill>
                <a:latin typeface="Segoe UI" panose="020B0502040204020203" pitchFamily="34" charset="0"/>
                <a:cs typeface="Segoe UI" panose="020B0502040204020203" pitchFamily="34" charset="0"/>
              </a:rPr>
              <a:t>Exquisite four wheel with brake medical mute casters about 360  degrees free rotation</a:t>
            </a:r>
            <a:endParaRPr lang="ru-RU" sz="1000" dirty="0">
              <a:solidFill>
                <a:srgbClr val="CFD1D3"/>
              </a:solidFill>
              <a:latin typeface="Segoe UI" panose="020B0502040204020203" pitchFamily="34" charset="0"/>
              <a:cs typeface="Segoe UI" panose="020B0502040204020203" pitchFamily="34" charset="0"/>
            </a:endParaRPr>
          </a:p>
          <a:p>
            <a:pPr marL="284286" lvl="1" indent="-284286">
              <a:buBlip>
                <a:blip r:embed="rId7"/>
              </a:buBlip>
            </a:pPr>
            <a:r>
              <a:rPr lang="en-US" sz="1000" dirty="0">
                <a:solidFill>
                  <a:srgbClr val="CFD1D3"/>
                </a:solidFill>
                <a:latin typeface="Segoe UI" panose="020B0502040204020203" pitchFamily="34" charset="0"/>
                <a:cs typeface="Segoe UI" panose="020B0502040204020203" pitchFamily="34" charset="0"/>
              </a:rPr>
              <a:t>High quality cold rolled sheet, aluminum alloy and industrial plastic manufacturing</a:t>
            </a:r>
            <a:endParaRPr lang="ru-RU" sz="1000" dirty="0">
              <a:solidFill>
                <a:srgbClr val="CFD1D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5795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cstate="email">
            <a:extLst>
              <a:ext uri="{BEBA8EAE-BF5A-486C-A8C5-ECC9F3942E4B}">
                <a14:imgProps xmlns:a14="http://schemas.microsoft.com/office/drawing/2010/main">
                  <a14:imgLayer r:embed="rId3">
                    <a14:imgEffect>
                      <a14:colorTemperature colorTemp="6000"/>
                    </a14:imgEffect>
                  </a14:imgLayer>
                </a14:imgProps>
              </a:ext>
              <a:ext uri="{28A0092B-C50C-407E-A947-70E740481C1C}">
                <a14:useLocalDpi xmlns:a14="http://schemas.microsoft.com/office/drawing/2010/main"/>
              </a:ext>
            </a:extLst>
          </a:blip>
          <a:srcRect t="7555" b="7489"/>
          <a:stretch/>
        </p:blipFill>
        <p:spPr>
          <a:xfrm>
            <a:off x="2381" y="-19674"/>
            <a:ext cx="12187238" cy="6902601"/>
          </a:xfrm>
          <a:prstGeom prst="rect">
            <a:avLst/>
          </a:prstGeom>
        </p:spPr>
      </p:pic>
      <p:sp>
        <p:nvSpPr>
          <p:cNvPr id="4" name="Заголовок 3"/>
          <p:cNvSpPr>
            <a:spLocks noGrp="1"/>
          </p:cNvSpPr>
          <p:nvPr>
            <p:ph type="title" idx="4294967295"/>
          </p:nvPr>
        </p:nvSpPr>
        <p:spPr>
          <a:xfrm>
            <a:off x="793126" y="5501875"/>
            <a:ext cx="7754623" cy="1200072"/>
          </a:xfrm>
        </p:spPr>
        <p:txBody>
          <a:bodyPr wrap="none">
            <a:spAutoFit/>
          </a:bodyPr>
          <a:lstStyle/>
          <a:p>
            <a:pPr algn="l" defTabSz="914034"/>
            <a:r>
              <a:rPr lang="en-US" sz="3599" dirty="0">
                <a:solidFill>
                  <a:srgbClr val="ACB0B4"/>
                </a:solidFill>
                <a:ea typeface="Verdana" panose="020B0604030504040204" pitchFamily="34" charset="0"/>
              </a:rPr>
              <a:t>SOFTWARE</a:t>
            </a:r>
            <a:r>
              <a:rPr lang="ru-RU" sz="3599" dirty="0">
                <a:solidFill>
                  <a:srgbClr val="ACB0B4"/>
                </a:solidFill>
                <a:ea typeface="Verdana" panose="020B0604030504040204" pitchFamily="34" charset="0"/>
              </a:rPr>
              <a:t> </a:t>
            </a:r>
            <a:r>
              <a:rPr lang="en-US" sz="3599" dirty="0">
                <a:solidFill>
                  <a:srgbClr val="ACB0B4"/>
                </a:solidFill>
                <a:ea typeface="Verdana" panose="020B0604030504040204" pitchFamily="34" charset="0"/>
              </a:rPr>
              <a:t>FOR MULTIBOARD WITH </a:t>
            </a:r>
            <a:br>
              <a:rPr lang="en-US" sz="3599" dirty="0">
                <a:solidFill>
                  <a:srgbClr val="ACB0B4"/>
                </a:solidFill>
                <a:ea typeface="Verdana" panose="020B0604030504040204" pitchFamily="34" charset="0"/>
              </a:rPr>
            </a:br>
            <a:r>
              <a:rPr lang="en-US" sz="3599" dirty="0">
                <a:solidFill>
                  <a:srgbClr val="ACB0B4"/>
                </a:solidFill>
                <a:ea typeface="Verdana" panose="020B0604030504040204" pitchFamily="34" charset="0"/>
              </a:rPr>
              <a:t>PREINSTALLED WINDOWS PC</a:t>
            </a:r>
          </a:p>
        </p:txBody>
      </p:sp>
      <p:pic>
        <p:nvPicPr>
          <p:cNvPr id="8" name="Рисунок 7">
            <a:extLst>
              <a:ext uri="{FF2B5EF4-FFF2-40B4-BE49-F238E27FC236}">
                <a16:creationId xmlns:a16="http://schemas.microsoft.com/office/drawing/2014/main" id="{FE4D5E58-1BBD-460E-AA59-295AB3F816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3559" y="209360"/>
            <a:ext cx="816832" cy="274926"/>
          </a:xfrm>
          <a:prstGeom prst="rect">
            <a:avLst/>
          </a:prstGeom>
        </p:spPr>
      </p:pic>
    </p:spTree>
    <p:extLst>
      <p:ext uri="{BB962C8B-B14F-4D97-AF65-F5344CB8AC3E}">
        <p14:creationId xmlns:p14="http://schemas.microsoft.com/office/powerpoint/2010/main" val="2709633112"/>
      </p:ext>
    </p:extLst>
  </p:cSld>
  <p:clrMapOvr>
    <a:masterClrMapping/>
  </p:clrMapOvr>
  <p:transition spd="slow">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1"/>
          <p:cNvSpPr>
            <a:spLocks noChangeArrowheads="1"/>
          </p:cNvSpPr>
          <p:nvPr/>
        </p:nvSpPr>
        <p:spPr bwMode="auto">
          <a:xfrm>
            <a:off x="202987" y="1941876"/>
            <a:ext cx="2682608" cy="179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#1 – Connect</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100" dirty="0">
                <a:solidFill>
                  <a:srgbClr val="FFFFFF"/>
                </a:solidFill>
                <a:latin typeface="Segoe UI" panose="020B0502040204020203" pitchFamily="34" charset="0"/>
                <a:cs typeface="Segoe UI" panose="020B0502040204020203" pitchFamily="34" charset="0"/>
              </a:rPr>
              <a:t>(license is included &amp; FREE with Multiboard)</a:t>
            </a:r>
            <a:endParaRPr lang="ru-RU" altLang="en-US" sz="1100" dirty="0">
              <a:solidFill>
                <a:srgbClr val="FFFFFF"/>
              </a:solidFill>
              <a:latin typeface="Segoe UI" panose="020B0502040204020203" pitchFamily="34" charset="0"/>
              <a:cs typeface="Segoe UI" panose="020B0502040204020203" pitchFamily="34" charset="0"/>
            </a:endParaRPr>
          </a:p>
          <a:p>
            <a:pPr marL="171381" indent="-171381"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MultiBoard remote management  from a mobile device</a:t>
            </a:r>
          </a:p>
          <a:p>
            <a:pPr marL="171381" indent="-171381"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Mobile device mirroring</a:t>
            </a:r>
          </a:p>
          <a:p>
            <a:pPr marL="171381" indent="-171381"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Live Camera streaming</a:t>
            </a:r>
            <a:endPar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381" indent="-171381"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Multimedia streaming and transfer from a mobile device (-photo / -video, etc.)</a:t>
            </a:r>
            <a:endPar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3" name="Прямоугольник 12"/>
          <p:cNvSpPr>
            <a:spLocks noChangeArrowheads="1"/>
          </p:cNvSpPr>
          <p:nvPr/>
        </p:nvSpPr>
        <p:spPr bwMode="auto">
          <a:xfrm>
            <a:off x="3170937" y="1941877"/>
            <a:ext cx="2961289" cy="250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FontTx/>
              <a:buNone/>
            </a:pPr>
            <a:r>
              <a:rPr lang="en-US" altLang="en-US" sz="1200" b="1" dirty="0">
                <a:solidFill>
                  <a:srgbClr val="FFFFFF"/>
                </a:solidFill>
                <a:latin typeface="Segoe UI" panose="020B0502040204020203" pitchFamily="34" charset="0"/>
                <a:cs typeface="Segoe UI" panose="020B0502040204020203" pitchFamily="34" charset="0"/>
              </a:rPr>
              <a:t>App #2</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Note 3 </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(license is included &amp; FREE with Multiboard)</a:t>
            </a:r>
            <a:endParaRPr lang="ru-RU" altLang="en-US" sz="1200" dirty="0">
              <a:solidFill>
                <a:srgbClr val="FFFFFF"/>
              </a:solidFill>
              <a:latin typeface="Segoe UI" panose="020B0502040204020203" pitchFamily="34" charset="0"/>
              <a:cs typeface="Segoe UI" panose="020B0502040204020203" pitchFamily="34" charset="0"/>
            </a:endParaRPr>
          </a:p>
          <a:p>
            <a:pPr marL="171381" indent="-171381"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Integrated presentation timing option and web surfing environment</a:t>
            </a:r>
            <a:endPar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381" indent="-171381"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Presentation notes reserving  function</a:t>
            </a:r>
            <a:endPar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381" indent="-171381"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Desktop screenshots capturing option</a:t>
            </a:r>
            <a:endPar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381" indent="-171381"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Built-in drawing tool for notes and mock-ups</a:t>
            </a:r>
            <a:r>
              <a:rPr lang="ru-RU"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compatible with any apps</a:t>
            </a:r>
          </a:p>
          <a:p>
            <a:pPr marL="171381" indent="-171381" fontAlgn="b">
              <a:spcBef>
                <a:spcPct val="0"/>
              </a:spcBef>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Use pre-se drafts on math, chemistry, physics and foreign languages with modern universal tools for evident studying</a:t>
            </a:r>
          </a:p>
          <a:p>
            <a:pPr marL="171381" indent="-171381" fontAlgn="b">
              <a:spcBef>
                <a:spcPct val="0"/>
              </a:spcBef>
              <a:buFontTx/>
              <a:buChar char="-"/>
            </a:pPr>
            <a:endParaRPr lang="en-US" altLang="en-US" sz="1100" dirty="0">
              <a:solidFill>
                <a:schemeClr val="tx1">
                  <a:lumMod val="75000"/>
                  <a:lumOff val="25000"/>
                </a:schemeClr>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4" name="Прямоугольник 14"/>
          <p:cNvSpPr>
            <a:spLocks noChangeArrowheads="1"/>
          </p:cNvSpPr>
          <p:nvPr/>
        </p:nvSpPr>
        <p:spPr bwMode="auto">
          <a:xfrm>
            <a:off x="6356294" y="4753814"/>
            <a:ext cx="2469100" cy="132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#7 </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EasiShow </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(license is included &amp; FREE with Multiboard)</a:t>
            </a:r>
            <a:endParaRPr lang="en-US"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Make your own non-standard presentations possibility of two hands media zooming, rotating and relocating</a:t>
            </a:r>
          </a:p>
        </p:txBody>
      </p:sp>
      <p:sp>
        <p:nvSpPr>
          <p:cNvPr id="5" name="Прямоугольник 3"/>
          <p:cNvSpPr/>
          <p:nvPr/>
        </p:nvSpPr>
        <p:spPr>
          <a:xfrm>
            <a:off x="3170939" y="4753814"/>
            <a:ext cx="3009525" cy="1661344"/>
          </a:xfrm>
          <a:prstGeom prst="rect">
            <a:avLst/>
          </a:prstGeom>
        </p:spPr>
        <p:txBody>
          <a:bodyPr wrap="square">
            <a:spAutoFit/>
          </a:bodyPr>
          <a:lstStyle/>
          <a:p>
            <a:pPr fontAlgn="b">
              <a:spcBef>
                <a:spcPct val="0"/>
              </a:spcBef>
              <a:buFontTx/>
              <a:buNone/>
            </a:pPr>
            <a:r>
              <a:rPr lang="en-US" altLang="en-US" sz="1200" b="1" dirty="0">
                <a:solidFill>
                  <a:srgbClr val="FFFFFF"/>
                </a:solidFill>
                <a:latin typeface="Segoe UI" panose="020B0502040204020203" pitchFamily="34" charset="0"/>
                <a:cs typeface="Segoe UI" panose="020B0502040204020203" pitchFamily="34" charset="0"/>
              </a:rPr>
              <a:t>App #6</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EasiSign</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pPr>
            <a:r>
              <a:rPr lang="en-US" altLang="en-US" sz="1200" dirty="0">
                <a:solidFill>
                  <a:srgbClr val="FFFFFF"/>
                </a:solidFill>
                <a:latin typeface="Segoe UI" panose="020B0502040204020203" pitchFamily="34" charset="0"/>
                <a:cs typeface="Segoe UI" panose="020B0502040204020203" pitchFamily="34" charset="0"/>
              </a:rPr>
              <a:t>(license is included &amp; FREE with Multiboard)</a:t>
            </a:r>
            <a:endParaRPr lang="en-US" altLang="en-US" sz="1200" b="1" dirty="0">
              <a:solidFill>
                <a:srgbClr val="FFFFFF"/>
              </a:solidFill>
              <a:latin typeface="Segoe UI" panose="020B0502040204020203" pitchFamily="34" charset="0"/>
              <a:cs typeface="Segoe UI" panose="020B0502040204020203" pitchFamily="34" charset="0"/>
            </a:endParaRP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Create your</a:t>
            </a:r>
            <a:r>
              <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own company’s anniversary, birthday greeting cards –</a:t>
            </a: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Share your holiday and try handwritten text messages recognition</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Make a funny selfie with External video camera support option</a:t>
            </a:r>
          </a:p>
        </p:txBody>
      </p:sp>
      <p:sp>
        <p:nvSpPr>
          <p:cNvPr id="6" name="Прямоугольник 14"/>
          <p:cNvSpPr>
            <a:spLocks noChangeArrowheads="1"/>
          </p:cNvSpPr>
          <p:nvPr/>
        </p:nvSpPr>
        <p:spPr bwMode="auto">
          <a:xfrm>
            <a:off x="9469852" y="1898933"/>
            <a:ext cx="2457372" cy="199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#4</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Capture</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(license is included &amp; FREE with Multiboard)</a:t>
            </a:r>
            <a:endParaRPr lang="ru-RU" altLang="en-US" sz="1200" dirty="0">
              <a:solidFill>
                <a:srgbClr val="FFFFFF"/>
              </a:solidFill>
              <a:latin typeface="Segoe UI" panose="020B0502040204020203" pitchFamily="34" charset="0"/>
              <a:cs typeface="Segoe UI" panose="020B0502040204020203" pitchFamily="34" charset="0"/>
            </a:endParaRP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Record sound</a:t>
            </a:r>
            <a:r>
              <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and video on MultiBoard screen</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Save your tutorials, meetings and webinars, Skype sessions</a:t>
            </a: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Connect the external camera to record your conversations</a:t>
            </a: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Use video editor with user-friendly options</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7" name="Прямоугольник 25"/>
          <p:cNvSpPr/>
          <p:nvPr/>
        </p:nvSpPr>
        <p:spPr>
          <a:xfrm>
            <a:off x="6214812" y="1898934"/>
            <a:ext cx="3035319" cy="1984384"/>
          </a:xfrm>
          <a:prstGeom prst="rect">
            <a:avLst/>
          </a:prstGeom>
        </p:spPr>
        <p:txBody>
          <a:bodyPr wrap="square">
            <a:spAutoFit/>
          </a:bodyPr>
          <a:lstStyle/>
          <a:p>
            <a:pPr fontAlgn="b">
              <a:spcBef>
                <a:spcPct val="0"/>
              </a:spcBef>
            </a:pPr>
            <a:r>
              <a:rPr lang="en-US" altLang="en-US" sz="1200" b="1" dirty="0">
                <a:solidFill>
                  <a:srgbClr val="FFFFFF"/>
                </a:solidFill>
                <a:latin typeface="Segoe UI" panose="020B0502040204020203" pitchFamily="34" charset="0"/>
                <a:cs typeface="Segoe UI" panose="020B0502040204020203" pitchFamily="34" charset="0"/>
              </a:rPr>
              <a:t>App #3</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Prestigio-</a:t>
            </a:r>
            <a:r>
              <a:rPr lang="en-US" altLang="en-US" sz="1200" b="1" dirty="0" err="1">
                <a:solidFill>
                  <a:srgbClr val="FFFFFF"/>
                </a:solidFill>
                <a:latin typeface="Segoe UI" panose="020B0502040204020203" pitchFamily="34" charset="0"/>
                <a:cs typeface="Segoe UI" panose="020B0502040204020203" pitchFamily="34" charset="0"/>
              </a:rPr>
              <a:t>Addreality</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( 1 month license is included)</a:t>
            </a:r>
            <a:endParaRPr lang="ru-RU" altLang="en-US" sz="1200" dirty="0">
              <a:solidFill>
                <a:srgbClr val="FFFFFF"/>
              </a:solidFill>
              <a:latin typeface="Segoe UI" panose="020B0502040204020203" pitchFamily="34" charset="0"/>
              <a:cs typeface="Segoe UI" panose="020B0502040204020203" pitchFamily="34" charset="0"/>
            </a:endParaRP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Get your personal Digital Signage universal tool</a:t>
            </a: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Create your own Digital Signage network content ,manage and distribute</a:t>
            </a:r>
            <a:r>
              <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 </a:t>
            </a: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it easily</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Create your targeted ads campaign with interactive scenarios of any complexity</a:t>
            </a:r>
          </a:p>
          <a:p>
            <a:pPr marL="171381" indent="-171381" fontAlgn="b">
              <a:spcBef>
                <a:spcPct val="0"/>
              </a:spcBef>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Get wide and wise ad campaigns reports, including deep analytics in  buyer’s portrait and auditoria reach in one system</a:t>
            </a:r>
            <a:endParaRPr lang="ru-RU"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8" name="Объект 1"/>
          <p:cNvSpPr txBox="1">
            <a:spLocks/>
          </p:cNvSpPr>
          <p:nvPr/>
        </p:nvSpPr>
        <p:spPr>
          <a:xfrm>
            <a:off x="0" y="268288"/>
            <a:ext cx="9374188" cy="660400"/>
          </a:xfrm>
          <a:prstGeom prst="rect">
            <a:avLst/>
          </a:prstGeom>
        </p:spPr>
        <p:txBody>
          <a:bodyPr vert="horz" lIns="91404" tIns="45702" rIns="91404" bIns="45702" rtlCol="0" anchor="ctr">
            <a:noAutofit/>
          </a:bodyPr>
          <a:lst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defTabSz="914034">
              <a:lnSpc>
                <a:spcPct val="90000"/>
              </a:lnSpc>
              <a:spcBef>
                <a:spcPct val="0"/>
              </a:spcBef>
              <a:buFont typeface="Arial" pitchFamily="34" charset="0"/>
              <a:buNone/>
            </a:pPr>
            <a:r>
              <a:rPr lang="en-US" sz="3100" b="1" dirty="0" err="1">
                <a:solidFill>
                  <a:srgbClr val="00ACFE"/>
                </a:solidFill>
                <a:ea typeface="+mj-ea"/>
              </a:rPr>
              <a:t>Multiboard</a:t>
            </a:r>
            <a:r>
              <a:rPr lang="en-US" sz="3100" b="1" dirty="0">
                <a:solidFill>
                  <a:srgbClr val="00ACFE"/>
                </a:solidFill>
                <a:ea typeface="+mj-ea"/>
              </a:rPr>
              <a:t> Software Opportunities</a:t>
            </a:r>
            <a:br>
              <a:rPr lang="en-US" sz="3100" b="1" dirty="0">
                <a:solidFill>
                  <a:srgbClr val="00ACFE"/>
                </a:solidFill>
                <a:ea typeface="+mj-ea"/>
              </a:rPr>
            </a:br>
            <a:r>
              <a:rPr lang="en-US" sz="3100" b="1" dirty="0">
                <a:solidFill>
                  <a:srgbClr val="00ACFE"/>
                </a:solidFill>
                <a:ea typeface="+mj-ea"/>
              </a:rPr>
              <a:t>Apps features</a:t>
            </a:r>
            <a:endParaRPr lang="ru-RU" sz="3100" b="1" dirty="0">
              <a:solidFill>
                <a:srgbClr val="00ACFE"/>
              </a:solidFill>
              <a:ea typeface="+mj-ea"/>
            </a:endParaRPr>
          </a:p>
        </p:txBody>
      </p:sp>
      <p:sp>
        <p:nvSpPr>
          <p:cNvPr id="9" name="Прямоугольник 14"/>
          <p:cNvSpPr>
            <a:spLocks noChangeArrowheads="1"/>
          </p:cNvSpPr>
          <p:nvPr/>
        </p:nvSpPr>
        <p:spPr bwMode="auto">
          <a:xfrm>
            <a:off x="200540" y="4753814"/>
            <a:ext cx="2970397" cy="1984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#5</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OfficeSuite </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(basic functionality FREE with Multiboard)</a:t>
            </a:r>
            <a:endParaRPr lang="ru-RU" altLang="en-US" sz="1200" dirty="0">
              <a:solidFill>
                <a:srgbClr val="FFFFFF"/>
              </a:solidFill>
              <a:latin typeface="Segoe UI" panose="020B0502040204020203" pitchFamily="34" charset="0"/>
              <a:cs typeface="Segoe UI" panose="020B0502040204020203" pitchFamily="34" charset="0"/>
            </a:endParaRPr>
          </a:p>
          <a:p>
            <a:pPr marL="171381" indent="-171381">
              <a:buFontTx/>
              <a:buChar char="-"/>
            </a:pPr>
            <a:r>
              <a:rPr lang="en-US" alt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Create and edit any type of office documents and attachments. </a:t>
            </a:r>
          </a:p>
          <a:p>
            <a:pPr marL="171381" indent="-171381">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Synchronize between devices with different OS</a:t>
            </a:r>
          </a:p>
          <a:p>
            <a:pPr marL="171381" indent="-171381">
              <a:buFontTx/>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Convert PDF to Word, Excel, or ePub</a:t>
            </a:r>
          </a:p>
          <a:p>
            <a:pPr marL="171381" indent="-171381">
              <a:buFont typeface="Segoe UI" panose="020B0502040204020203" pitchFamily="34" charset="0"/>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Scan your physical documents to PDF via your devices' camera</a:t>
            </a:r>
          </a:p>
          <a:p>
            <a:pPr marL="171381" indent="-171381">
              <a:buFont typeface="Segoe UI" panose="020B0502040204020203" pitchFamily="34" charset="0"/>
              <a:buChar char="‑"/>
            </a:pPr>
            <a:r>
              <a:rPr lang="en-US" sz="1100" dirty="0">
                <a:solidFill>
                  <a:srgbClr val="CFD1D3"/>
                </a:solidFill>
                <a:latin typeface="Segoe UI" panose="020B0502040204020203" pitchFamily="34" charset="0"/>
                <a:ea typeface="Segoe UI Symbol" panose="020B0502040204020203" pitchFamily="34" charset="0"/>
                <a:cs typeface="Segoe UI" panose="020B0502040204020203" pitchFamily="34" charset="0"/>
              </a:rPr>
              <a:t>Markup with digital signatures</a:t>
            </a:r>
          </a:p>
        </p:txBody>
      </p:sp>
      <p:pic>
        <p:nvPicPr>
          <p:cNvPr id="10" name="Picture 4" descr="Image result for Desktop screenshots capturing  png icon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83090" y="1030027"/>
            <a:ext cx="1139618" cy="8766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98962" y="764073"/>
            <a:ext cx="1252230" cy="10518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Related imag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890635" y="1208702"/>
            <a:ext cx="642697" cy="6473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for OfficeSuite png icons"/>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0077" y="3994028"/>
            <a:ext cx="861868" cy="861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16186" y="4037627"/>
            <a:ext cx="630605" cy="6306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Image result for remote connection from mobile png icons"/>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610077" y="977851"/>
            <a:ext cx="1164770" cy="1164770"/>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4"/>
          <p:cNvSpPr>
            <a:spLocks noChangeArrowheads="1"/>
          </p:cNvSpPr>
          <p:nvPr/>
        </p:nvSpPr>
        <p:spPr bwMode="auto">
          <a:xfrm>
            <a:off x="9469853" y="4866024"/>
            <a:ext cx="2469100" cy="64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
              <a:spcBef>
                <a:spcPct val="0"/>
              </a:spcBef>
              <a:buNone/>
            </a:pPr>
            <a:r>
              <a:rPr lang="en-US" altLang="en-US" sz="1200" b="1" dirty="0">
                <a:solidFill>
                  <a:srgbClr val="FFFFFF"/>
                </a:solidFill>
                <a:latin typeface="Segoe UI" panose="020B0502040204020203" pitchFamily="34" charset="0"/>
                <a:cs typeface="Segoe UI" panose="020B0502040204020203" pitchFamily="34" charset="0"/>
              </a:rPr>
              <a:t>App #8 </a:t>
            </a:r>
            <a:r>
              <a:rPr lang="ru-RU" altLang="en-US" sz="1200" b="1" dirty="0">
                <a:solidFill>
                  <a:srgbClr val="FFFFFF"/>
                </a:solidFill>
                <a:latin typeface="Segoe UI" panose="020B0502040204020203" pitchFamily="34" charset="0"/>
                <a:cs typeface="Segoe UI" panose="020B0502040204020203" pitchFamily="34" charset="0"/>
              </a:rPr>
              <a:t> </a:t>
            </a:r>
            <a:r>
              <a:rPr lang="en-US" altLang="en-US" sz="1200" b="1" dirty="0">
                <a:solidFill>
                  <a:srgbClr val="FFFFFF"/>
                </a:solidFill>
                <a:latin typeface="Segoe UI" panose="020B0502040204020203" pitchFamily="34" charset="0"/>
                <a:cs typeface="Segoe UI" panose="020B0502040204020203" pitchFamily="34" charset="0"/>
              </a:rPr>
              <a:t>– mClass </a:t>
            </a:r>
            <a:endParaRPr lang="ru-RU" altLang="en-US" sz="1200" b="1" dirty="0">
              <a:solidFill>
                <a:srgbClr val="FFFFFF"/>
              </a:solidFill>
              <a:latin typeface="Segoe UI" panose="020B0502040204020203" pitchFamily="34" charset="0"/>
              <a:cs typeface="Segoe UI" panose="020B0502040204020203" pitchFamily="34" charset="0"/>
            </a:endParaRPr>
          </a:p>
          <a:p>
            <a:pPr fontAlgn="b">
              <a:spcBef>
                <a:spcPct val="0"/>
              </a:spcBef>
              <a:buNone/>
            </a:pPr>
            <a:r>
              <a:rPr lang="en-US" altLang="en-US" sz="1200" dirty="0">
                <a:solidFill>
                  <a:srgbClr val="FFFFFF"/>
                </a:solidFill>
                <a:latin typeface="Segoe UI" panose="020B0502040204020203" pitchFamily="34" charset="0"/>
                <a:cs typeface="Segoe UI" panose="020B0502040204020203" pitchFamily="34" charset="0"/>
              </a:rPr>
              <a:t>( 6 licenses are included &amp; FREE with Multiboard)</a:t>
            </a:r>
            <a:endParaRPr lang="en-US" altLang="en-US" sz="1200" b="1" dirty="0">
              <a:solidFill>
                <a:srgbClr val="FFFFFF"/>
              </a:solidFill>
              <a:latin typeface="Segoe UI" panose="020B0502040204020203" pitchFamily="34" charset="0"/>
              <a:cs typeface="Segoe UI" panose="020B0502040204020203" pitchFamily="34" charset="0"/>
            </a:endParaRPr>
          </a:p>
        </p:txBody>
      </p:sp>
      <p:pic>
        <p:nvPicPr>
          <p:cNvPr id="17" name="Рисунок 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07481" y="3913188"/>
            <a:ext cx="835188" cy="845759"/>
          </a:xfrm>
          <a:prstGeom prst="rect">
            <a:avLst/>
          </a:prstGeom>
        </p:spPr>
      </p:pic>
      <p:pic>
        <p:nvPicPr>
          <p:cNvPr id="18" name="Рисунок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890635" y="3941542"/>
            <a:ext cx="789052" cy="789052"/>
          </a:xfrm>
          <a:prstGeom prst="rect">
            <a:avLst/>
          </a:prstGeom>
        </p:spPr>
      </p:pic>
      <p:sp>
        <p:nvSpPr>
          <p:cNvPr id="19" name="TextBox 18"/>
          <p:cNvSpPr txBox="1"/>
          <p:nvPr/>
        </p:nvSpPr>
        <p:spPr>
          <a:xfrm>
            <a:off x="0" y="6549004"/>
            <a:ext cx="12187238" cy="307657"/>
          </a:xfrm>
          <a:prstGeom prst="rect">
            <a:avLst/>
          </a:prstGeom>
          <a:noFill/>
        </p:spPr>
        <p:txBody>
          <a:bodyPr wrap="square" rtlCol="0">
            <a:spAutoFit/>
          </a:bodyPr>
          <a:lstStyle/>
          <a:p>
            <a:pPr algn="r"/>
            <a:r>
              <a:rPr lang="en-US" sz="1399" dirty="0">
                <a:solidFill>
                  <a:schemeClr val="bg1"/>
                </a:solidFill>
              </a:rPr>
              <a:t>* Applicable for all Prestigio Multiboard models, except Multiboard Light Series</a:t>
            </a:r>
            <a:endParaRPr lang="ru-RU" sz="1399" dirty="0">
              <a:solidFill>
                <a:schemeClr val="bg1"/>
              </a:solidFill>
            </a:endParaRPr>
          </a:p>
        </p:txBody>
      </p:sp>
    </p:spTree>
    <p:extLst>
      <p:ext uri="{BB962C8B-B14F-4D97-AF65-F5344CB8AC3E}">
        <p14:creationId xmlns:p14="http://schemas.microsoft.com/office/powerpoint/2010/main" val="2478454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N Multiboard for education _ Prestigio Solutions MultiBoard">
            <a:hlinkClick r:id="" action="ppaction://media"/>
            <a:extLst>
              <a:ext uri="{FF2B5EF4-FFF2-40B4-BE49-F238E27FC236}">
                <a16:creationId xmlns:a16="http://schemas.microsoft.com/office/drawing/2014/main" id="{6578BFA1-5FE4-4B12-A762-08271FAD78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9219525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7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2"/>
          <p:cNvSpPr>
            <a:spLocks noChangeArrowheads="1"/>
          </p:cNvSpPr>
          <p:nvPr/>
        </p:nvSpPr>
        <p:spPr bwMode="auto">
          <a:xfrm>
            <a:off x="6626811" y="1695470"/>
            <a:ext cx="5091168" cy="6076213"/>
          </a:xfrm>
          <a:prstGeom prst="rect">
            <a:avLst/>
          </a:prstGeom>
        </p:spPr>
        <p:txBody>
          <a:bodyPr wrap="square"/>
          <a:lstStyle/>
          <a:p>
            <a:r>
              <a:rPr lang="en-US" sz="1399" b="1" dirty="0">
                <a:solidFill>
                  <a:srgbClr val="FFFFFF"/>
                </a:solidFill>
                <a:latin typeface="Segoe UI" panose="020B0502040204020203" pitchFamily="34" charset="0"/>
                <a:cs typeface="Segoe UI" panose="020B0502040204020203" pitchFamily="34" charset="0"/>
              </a:rPr>
              <a:t>PMBAMT100</a:t>
            </a:r>
            <a:r>
              <a:rPr lang="en-US" sz="1399" dirty="0">
                <a:solidFill>
                  <a:srgbClr val="FFFFFF"/>
                </a:solidFill>
                <a:latin typeface="Segoe UI" panose="020B0502040204020203" pitchFamily="34" charset="0"/>
                <a:cs typeface="Segoe UI" panose="020B0502040204020203" pitchFamily="34" charset="0"/>
              </a:rPr>
              <a:t>: license to manage the App &amp; users</a:t>
            </a:r>
          </a:p>
          <a:p>
            <a:r>
              <a:rPr lang="en-US" sz="1399" b="1" dirty="0">
                <a:solidFill>
                  <a:srgbClr val="FFFFFF"/>
                </a:solidFill>
                <a:latin typeface="Segoe UI" panose="020B0502040204020203" pitchFamily="34" charset="0"/>
                <a:cs typeface="Segoe UI" panose="020B0502040204020203" pitchFamily="34" charset="0"/>
              </a:rPr>
              <a:t>PMBAMS100</a:t>
            </a:r>
            <a:r>
              <a:rPr lang="en-US" sz="1399" dirty="0">
                <a:solidFill>
                  <a:srgbClr val="FFFFFF"/>
                </a:solidFill>
                <a:latin typeface="Segoe UI" panose="020B0502040204020203" pitchFamily="34" charset="0"/>
                <a:cs typeface="Segoe UI" panose="020B0502040204020203" pitchFamily="34" charset="0"/>
              </a:rPr>
              <a:t>: user license</a:t>
            </a:r>
          </a:p>
          <a:p>
            <a:endParaRPr lang="en-US" sz="1399" dirty="0">
              <a:solidFill>
                <a:srgbClr val="3C444C"/>
              </a:solidFill>
              <a:latin typeface="Segoe UI" panose="020B0502040204020203" pitchFamily="34" charset="0"/>
              <a:cs typeface="Segoe UI" panose="020B0502040204020203" pitchFamily="34" charset="0"/>
            </a:endParaRPr>
          </a:p>
          <a:p>
            <a:pPr marL="284286" lvl="1" indent="-284286">
              <a:buBlip>
                <a:blip r:embed="rId2"/>
              </a:buBlip>
            </a:pPr>
            <a:r>
              <a:rPr lang="en-US" sz="1399" dirty="0">
                <a:solidFill>
                  <a:srgbClr val="CFD1D3"/>
                </a:solidFill>
                <a:latin typeface="Segoe UI" panose="020B0502040204020203" pitchFamily="34" charset="0"/>
                <a:cs typeface="Segoe UI" panose="020B0502040204020203" pitchFamily="34" charset="0"/>
              </a:rPr>
              <a:t>Set up your business trainings and tutorials</a:t>
            </a:r>
            <a:endParaRPr lang="ru-RU"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sz="1399" dirty="0">
                <a:solidFill>
                  <a:srgbClr val="CFD1D3"/>
                </a:solidFill>
                <a:latin typeface="Segoe UI" panose="020B0502040204020203" pitchFamily="34" charset="0"/>
                <a:cs typeface="Segoe UI" panose="020B0502040204020203" pitchFamily="34" charset="0"/>
              </a:rPr>
              <a:t>Unite some groups via</a:t>
            </a:r>
            <a:r>
              <a:rPr lang="ru-RU" sz="1399" dirty="0">
                <a:solidFill>
                  <a:srgbClr val="CFD1D3"/>
                </a:solidFill>
                <a:latin typeface="Segoe UI" panose="020B0502040204020203" pitchFamily="34" charset="0"/>
                <a:cs typeface="Segoe UI" panose="020B0502040204020203" pitchFamily="34" charset="0"/>
              </a:rPr>
              <a:t> </a:t>
            </a:r>
            <a:r>
              <a:rPr lang="en-US" sz="1399" dirty="0">
                <a:solidFill>
                  <a:srgbClr val="CFD1D3"/>
                </a:solidFill>
                <a:latin typeface="Segoe UI" panose="020B0502040204020203" pitchFamily="34" charset="0"/>
                <a:cs typeface="Segoe UI" panose="020B0502040204020203" pitchFamily="34" charset="0"/>
              </a:rPr>
              <a:t>wireless technology</a:t>
            </a:r>
            <a:endParaRPr lang="ru-RU"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sz="1399" dirty="0">
                <a:solidFill>
                  <a:srgbClr val="CFD1D3"/>
                </a:solidFill>
                <a:latin typeface="Segoe UI" panose="020B0502040204020203" pitchFamily="34" charset="0"/>
                <a:cs typeface="Segoe UI" panose="020B0502040204020203" pitchFamily="34" charset="0"/>
              </a:rPr>
              <a:t>Stream your MultiBoard screen to notebooks, tablet PCs and mobile phones of your attendants to any operating systems</a:t>
            </a:r>
            <a:endParaRPr lang="ru-RU"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sz="1399" dirty="0">
                <a:solidFill>
                  <a:srgbClr val="CFD1D3"/>
                </a:solidFill>
                <a:latin typeface="Segoe UI" panose="020B0502040204020203" pitchFamily="34" charset="0"/>
                <a:cs typeface="Segoe UI" panose="020B0502040204020203" pitchFamily="34" charset="0"/>
              </a:rPr>
              <a:t>Broadcast your video via network</a:t>
            </a:r>
            <a:endParaRPr lang="ru-RU"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sz="1399" dirty="0">
                <a:solidFill>
                  <a:srgbClr val="CFD1D3"/>
                </a:solidFill>
                <a:latin typeface="Segoe UI" panose="020B0502040204020203" pitchFamily="34" charset="0"/>
                <a:cs typeface="Segoe UI" panose="020B0502040204020203" pitchFamily="34" charset="0"/>
              </a:rPr>
              <a:t>Manage your devices remotely from Multiboard</a:t>
            </a:r>
            <a:endParaRPr lang="ru-RU"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sz="1399" dirty="0">
                <a:solidFill>
                  <a:srgbClr val="CFD1D3"/>
                </a:solidFill>
                <a:latin typeface="Segoe UI" panose="020B0502040204020203" pitchFamily="34" charset="0"/>
                <a:cs typeface="Segoe UI" panose="020B0502040204020203" pitchFamily="34" charset="0"/>
              </a:rPr>
              <a:t>Share your distant screen with another participants</a:t>
            </a:r>
            <a:endParaRPr lang="ru-RU"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sz="1399" dirty="0">
                <a:solidFill>
                  <a:srgbClr val="CFD1D3"/>
                </a:solidFill>
                <a:latin typeface="Segoe UI" panose="020B0502040204020203" pitchFamily="34" charset="0"/>
                <a:cs typeface="Segoe UI" panose="020B0502040204020203" pitchFamily="34" charset="0"/>
              </a:rPr>
              <a:t>Control the connected devices apps remotely</a:t>
            </a:r>
            <a:endParaRPr lang="ru-RU"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sz="1399" dirty="0">
                <a:solidFill>
                  <a:srgbClr val="CFD1D3"/>
                </a:solidFill>
                <a:latin typeface="Segoe UI" panose="020B0502040204020203" pitchFamily="34" charset="0"/>
                <a:cs typeface="Segoe UI" panose="020B0502040204020203" pitchFamily="34" charset="0"/>
              </a:rPr>
              <a:t>Stream and get the files from the connected devices and combine them into united workflow</a:t>
            </a:r>
            <a:endParaRPr lang="ru-RU"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altLang="en-US" sz="1399" dirty="0">
                <a:solidFill>
                  <a:srgbClr val="CFD1D3"/>
                </a:solidFill>
                <a:latin typeface="Segoe UI" panose="020B0502040204020203" pitchFamily="34" charset="0"/>
                <a:cs typeface="Segoe UI" panose="020B0502040204020203" pitchFamily="34" charset="0"/>
              </a:rPr>
              <a:t>Easily set the training sets</a:t>
            </a:r>
            <a:endParaRPr lang="ru-RU" altLang="en-US"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altLang="en-US" sz="1399" dirty="0">
                <a:solidFill>
                  <a:srgbClr val="CFD1D3"/>
                </a:solidFill>
                <a:latin typeface="Segoe UI" panose="020B0502040204020203" pitchFamily="34" charset="0"/>
                <a:cs typeface="Segoe UI" panose="020B0502040204020203" pitchFamily="34" charset="0"/>
              </a:rPr>
              <a:t>Share one screen together easily</a:t>
            </a:r>
            <a:endParaRPr lang="ru-RU" altLang="en-US" sz="1399" dirty="0">
              <a:solidFill>
                <a:srgbClr val="CFD1D3"/>
              </a:solidFill>
              <a:latin typeface="Segoe UI" panose="020B0502040204020203" pitchFamily="34" charset="0"/>
              <a:cs typeface="Segoe UI" panose="020B0502040204020203" pitchFamily="34" charset="0"/>
            </a:endParaRPr>
          </a:p>
          <a:p>
            <a:pPr marL="284286" lvl="1" indent="-284286">
              <a:buBlip>
                <a:blip r:embed="rId2"/>
              </a:buBlip>
            </a:pPr>
            <a:r>
              <a:rPr lang="en-US" altLang="en-US" sz="1399" dirty="0">
                <a:solidFill>
                  <a:srgbClr val="CFD1D3"/>
                </a:solidFill>
                <a:latin typeface="Segoe UI" panose="020B0502040204020203" pitchFamily="34" charset="0"/>
                <a:cs typeface="Segoe UI" panose="020B0502040204020203" pitchFamily="34" charset="0"/>
              </a:rPr>
              <a:t>Display several screens connected to your MultiBoard</a:t>
            </a:r>
            <a:endParaRPr lang="ru-RU" altLang="en-US" sz="1399" dirty="0">
              <a:solidFill>
                <a:srgbClr val="CFD1D3"/>
              </a:solidFill>
              <a:latin typeface="Segoe UI" panose="020B0502040204020203" pitchFamily="34" charset="0"/>
              <a:cs typeface="Segoe UI" panose="020B0502040204020203" pitchFamily="34" charset="0"/>
            </a:endParaRPr>
          </a:p>
          <a:p>
            <a:endParaRPr lang="en-US" sz="1399" dirty="0">
              <a:solidFill>
                <a:srgbClr val="FFFFFF"/>
              </a:solidFill>
              <a:latin typeface="Segoe UI" panose="020B0502040204020203" pitchFamily="34" charset="0"/>
              <a:cs typeface="Segoe UI" panose="020B0502040204020203" pitchFamily="34" charset="0"/>
            </a:endParaRPr>
          </a:p>
        </p:txBody>
      </p:sp>
      <p:pic>
        <p:nvPicPr>
          <p:cNvPr id="3" name="Объект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359397"/>
            <a:ext cx="5922569" cy="3007360"/>
          </a:xfrm>
          <a:prstGeom prst="roundRect">
            <a:avLst>
              <a:gd name="adj" fmla="val 4202"/>
            </a:avLst>
          </a:prstGeom>
          <a:ln>
            <a:noFill/>
          </a:ln>
        </p:spPr>
      </p:pic>
      <p:sp>
        <p:nvSpPr>
          <p:cNvPr id="4" name="Объект 1"/>
          <p:cNvSpPr txBox="1">
            <a:spLocks/>
          </p:cNvSpPr>
          <p:nvPr/>
        </p:nvSpPr>
        <p:spPr>
          <a:xfrm>
            <a:off x="821268" y="450372"/>
            <a:ext cx="8170056" cy="660400"/>
          </a:xfrm>
          <a:prstGeom prst="rect">
            <a:avLst/>
          </a:prstGeom>
        </p:spPr>
        <p:txBody>
          <a:bodyPr vert="horz" lIns="91404" tIns="45702" rIns="91404" bIns="45702" rtlCol="0" anchor="ctr">
            <a:noAutofit/>
          </a:bodyPr>
          <a:lst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defTabSz="914034">
              <a:lnSpc>
                <a:spcPct val="90000"/>
              </a:lnSpc>
              <a:spcBef>
                <a:spcPct val="0"/>
              </a:spcBef>
              <a:buFont typeface="Arial" pitchFamily="34" charset="0"/>
              <a:buNone/>
            </a:pPr>
            <a:r>
              <a:rPr lang="en-US" sz="3100" b="1" dirty="0">
                <a:solidFill>
                  <a:srgbClr val="00ACFE"/>
                </a:solidFill>
                <a:ea typeface="+mj-ea"/>
              </a:rPr>
              <a:t>Meeting and Education software</a:t>
            </a:r>
            <a:endParaRPr lang="ru-RU" sz="3100" b="1" dirty="0">
              <a:solidFill>
                <a:srgbClr val="00ACFE"/>
              </a:solidFill>
              <a:ea typeface="+mj-ea"/>
            </a:endParaRPr>
          </a:p>
          <a:p>
            <a:pPr marL="0" defTabSz="914034">
              <a:lnSpc>
                <a:spcPct val="90000"/>
              </a:lnSpc>
              <a:spcBef>
                <a:spcPct val="0"/>
              </a:spcBef>
              <a:buFont typeface="Arial" pitchFamily="34" charset="0"/>
              <a:buNone/>
            </a:pPr>
            <a:endParaRPr lang="ru-RU" sz="3100" b="1" dirty="0">
              <a:solidFill>
                <a:srgbClr val="00ACFE"/>
              </a:solidFill>
              <a:ea typeface="+mj-ea"/>
            </a:endParaRPr>
          </a:p>
        </p:txBody>
      </p:sp>
    </p:spTree>
    <p:extLst>
      <p:ext uri="{BB962C8B-B14F-4D97-AF65-F5344CB8AC3E}">
        <p14:creationId xmlns:p14="http://schemas.microsoft.com/office/powerpoint/2010/main" val="3100650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bwMode="auto">
          <a:xfrm>
            <a:off x="4904704" y="990661"/>
            <a:ext cx="7036335" cy="4261111"/>
          </a:xfrm>
          <a:prstGeom prst="rect">
            <a:avLst/>
          </a:prstGeom>
        </p:spPr>
        <p:txBody>
          <a:bodyPr wrap="square"/>
          <a:lstStyle>
            <a:defPPr>
              <a:defRPr lang="en-US"/>
            </a:defPPr>
            <a:lvl1pPr marL="284163" indent="-284163">
              <a:lnSpc>
                <a:spcPct val="114000"/>
              </a:lnSpc>
              <a:spcBef>
                <a:spcPts val="1000"/>
              </a:spcBef>
              <a:buFont typeface="Arial" panose="020B0604020202020204" pitchFamily="34" charset="0"/>
              <a:buBlip>
                <a:blip r:embed="rId2"/>
              </a:buBlip>
              <a:defRPr sz="2400" b="1">
                <a:solidFill>
                  <a:srgbClr val="3C444C"/>
                </a:solidFill>
                <a:latin typeface="Segoe UI" panose="020B0502040204020203" pitchFamily="34" charset="0"/>
                <a:cs typeface="Segoe UI" panose="020B0502040204020203" pitchFamily="34" charset="0"/>
              </a:defRPr>
            </a:lvl1pPr>
            <a:lvl2pPr marL="685800" lvl="1" indent="-228600">
              <a:lnSpc>
                <a:spcPct val="114000"/>
              </a:lnSpc>
              <a:spcBef>
                <a:spcPts val="500"/>
              </a:spcBef>
              <a:buFont typeface="Arial" panose="020B0604020202020204" pitchFamily="34" charset="0"/>
              <a:buBlip>
                <a:blip r:embed="rId2"/>
              </a:buBlip>
              <a:defRPr b="1">
                <a:solidFill>
                  <a:srgbClr val="3C444C"/>
                </a:solidFill>
                <a:latin typeface="Segoe UI" panose="020B0502040204020203" pitchFamily="34" charset="0"/>
                <a:cs typeface="Segoe UI" panose="020B0502040204020203" pitchFamily="34" charset="0"/>
              </a:defRPr>
            </a:lvl2pPr>
            <a:lvl3pPr lvl="2" indent="-173038">
              <a:lnSpc>
                <a:spcPct val="114000"/>
              </a:lnSpc>
              <a:spcBef>
                <a:spcPts val="500"/>
              </a:spcBef>
              <a:buFont typeface="Arial" panose="020B0604020202020204" pitchFamily="34" charset="0"/>
              <a:buBlip>
                <a:blip r:embed="rId2"/>
              </a:buBlip>
              <a:defRPr sz="1400" b="1">
                <a:solidFill>
                  <a:srgbClr val="9B2E31"/>
                </a:solidFill>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4286" lvl="1" indent="-284286">
              <a:lnSpc>
                <a:spcPct val="100000"/>
              </a:lnSpc>
              <a:spcBef>
                <a:spcPts val="0"/>
              </a:spcBef>
              <a:buBlip>
                <a:blip r:embed="rId3"/>
              </a:buBlip>
            </a:pPr>
            <a:r>
              <a:rPr lang="en-US" sz="1399" dirty="0"/>
              <a:t>  </a:t>
            </a:r>
            <a:r>
              <a:rPr lang="en-US" sz="1399" dirty="0">
                <a:solidFill>
                  <a:srgbClr val="FFFFFF"/>
                </a:solidFill>
              </a:rPr>
              <a:t>DIGITAL</a:t>
            </a:r>
            <a:r>
              <a:rPr lang="en-GB" sz="1399" dirty="0">
                <a:solidFill>
                  <a:srgbClr val="FFFFFF"/>
                </a:solidFill>
              </a:rPr>
              <a:t> COPYRIGHTED LIBRARY</a:t>
            </a:r>
          </a:p>
          <a:p>
            <a:pPr marL="0" indent="0">
              <a:lnSpc>
                <a:spcPct val="100000"/>
              </a:lnSpc>
              <a:buNone/>
            </a:pPr>
            <a:r>
              <a:rPr lang="en-US" sz="1200" b="0" dirty="0">
                <a:solidFill>
                  <a:srgbClr val="CFD1D3"/>
                </a:solidFill>
              </a:rPr>
              <a:t>Use articles, images, 3D views, apps and other materials from mozaBook to create interactive lessons on Math, Geography, Chemistry, Physics, Biology, History, Languages and many other disciplines</a:t>
            </a:r>
            <a:r>
              <a:rPr lang="en-GB" sz="1200" b="0" dirty="0">
                <a:solidFill>
                  <a:srgbClr val="CFD1D3"/>
                </a:solidFill>
              </a:rPr>
              <a:t>.  </a:t>
            </a:r>
          </a:p>
          <a:p>
            <a:pPr marL="284286" lvl="1" indent="-284286">
              <a:lnSpc>
                <a:spcPct val="100000"/>
              </a:lnSpc>
              <a:spcBef>
                <a:spcPts val="600"/>
              </a:spcBef>
              <a:buBlip>
                <a:blip r:embed="rId3"/>
              </a:buBlip>
            </a:pPr>
            <a:r>
              <a:rPr lang="en-GB" sz="1399" dirty="0">
                <a:solidFill>
                  <a:srgbClr val="FFFFFF"/>
                </a:solidFill>
              </a:rPr>
              <a:t>  OPEN FOR DIFFERENT SOURCES </a:t>
            </a:r>
          </a:p>
          <a:p>
            <a:pPr marL="0" indent="0">
              <a:lnSpc>
                <a:spcPct val="100000"/>
              </a:lnSpc>
              <a:buNone/>
            </a:pPr>
            <a:r>
              <a:rPr lang="en-US" sz="1200" b="0" dirty="0">
                <a:solidFill>
                  <a:srgbClr val="CFD1D3"/>
                </a:solidFill>
              </a:rPr>
              <a:t>Combine different materials and sources</a:t>
            </a:r>
            <a:r>
              <a:rPr lang="en-GB" sz="1200" b="0" dirty="0">
                <a:solidFill>
                  <a:srgbClr val="CFD1D3"/>
                </a:solidFill>
              </a:rPr>
              <a:t> to </a:t>
            </a:r>
            <a:r>
              <a:rPr lang="en-US" sz="1200" b="0" dirty="0">
                <a:solidFill>
                  <a:srgbClr val="CFD1D3"/>
                </a:solidFill>
              </a:rPr>
              <a:t>create an unforgettable interactive lesson. If mozaBook library is not enough upload your PDF textbook, pictures and videos. </a:t>
            </a:r>
            <a:endParaRPr lang="en-GB" sz="1200" b="0" dirty="0">
              <a:solidFill>
                <a:srgbClr val="CFD1D3"/>
              </a:solidFill>
            </a:endParaRPr>
          </a:p>
          <a:p>
            <a:pPr marL="284286" lvl="1" indent="-284286">
              <a:lnSpc>
                <a:spcPct val="100000"/>
              </a:lnSpc>
              <a:spcBef>
                <a:spcPts val="600"/>
              </a:spcBef>
              <a:buBlip>
                <a:blip r:embed="rId3"/>
              </a:buBlip>
            </a:pPr>
            <a:r>
              <a:rPr lang="en-GB" sz="1399" dirty="0">
                <a:solidFill>
                  <a:srgbClr val="FFFFFF"/>
                </a:solidFill>
              </a:rPr>
              <a:t>  SHOW, INTERACT, PLAY</a:t>
            </a:r>
          </a:p>
          <a:p>
            <a:pPr marL="629986" lvl="1" indent="-284049">
              <a:lnSpc>
                <a:spcPct val="100000"/>
              </a:lnSpc>
              <a:buBlip>
                <a:blip r:embed="rId3"/>
              </a:buBlip>
            </a:pPr>
            <a:r>
              <a:rPr lang="en-US" sz="1200" b="0" dirty="0">
                <a:solidFill>
                  <a:srgbClr val="CFD1D3"/>
                </a:solidFill>
              </a:rPr>
              <a:t>Simple mozaBook features allow you to present with visuals, write in digital notebooks and explain with dedicated games</a:t>
            </a:r>
            <a:r>
              <a:rPr lang="en-GB" sz="1200" b="0" dirty="0">
                <a:solidFill>
                  <a:srgbClr val="CFD1D3"/>
                </a:solidFill>
              </a:rPr>
              <a:t>. </a:t>
            </a:r>
          </a:p>
          <a:p>
            <a:pPr marL="629986" lvl="1" indent="-284049">
              <a:lnSpc>
                <a:spcPct val="100000"/>
              </a:lnSpc>
              <a:buBlip>
                <a:blip r:embed="rId3"/>
              </a:buBlip>
            </a:pPr>
            <a:r>
              <a:rPr lang="en-US" sz="1200" b="0" dirty="0">
                <a:solidFill>
                  <a:srgbClr val="CFD1D3"/>
                </a:solidFill>
              </a:rPr>
              <a:t>Opening the digital content inserted into the books;</a:t>
            </a:r>
          </a:p>
          <a:p>
            <a:pPr marL="629986" lvl="1" indent="-284049">
              <a:lnSpc>
                <a:spcPct val="100000"/>
              </a:lnSpc>
              <a:buBlip>
                <a:blip r:embed="rId3"/>
              </a:buBlip>
            </a:pPr>
            <a:r>
              <a:rPr lang="en-US" sz="1200" b="0" dirty="0">
                <a:solidFill>
                  <a:srgbClr val="CFD1D3"/>
                </a:solidFill>
              </a:rPr>
              <a:t>Opening 3D scenes in the media library;</a:t>
            </a:r>
          </a:p>
          <a:p>
            <a:pPr marL="629986" lvl="1" indent="-284049">
              <a:lnSpc>
                <a:spcPct val="100000"/>
              </a:lnSpc>
              <a:buBlip>
                <a:blip r:embed="rId3"/>
              </a:buBlip>
            </a:pPr>
            <a:r>
              <a:rPr lang="en-US" sz="1200" b="0" dirty="0">
                <a:solidFill>
                  <a:srgbClr val="CFD1D3"/>
                </a:solidFill>
              </a:rPr>
              <a:t>Opening videos in the media library;</a:t>
            </a:r>
          </a:p>
          <a:p>
            <a:pPr marL="629986" lvl="1" indent="-284049">
              <a:lnSpc>
                <a:spcPct val="100000"/>
              </a:lnSpc>
              <a:buBlip>
                <a:blip r:embed="rId3"/>
              </a:buBlip>
            </a:pPr>
            <a:r>
              <a:rPr lang="en-US" sz="1200" b="0" dirty="0">
                <a:solidFill>
                  <a:srgbClr val="CFD1D3"/>
                </a:solidFill>
              </a:rPr>
              <a:t>Opening tools and games;</a:t>
            </a:r>
          </a:p>
          <a:p>
            <a:pPr marL="629986" lvl="1" indent="-284049">
              <a:lnSpc>
                <a:spcPct val="100000"/>
              </a:lnSpc>
              <a:buBlip>
                <a:blip r:embed="rId3"/>
              </a:buBlip>
            </a:pPr>
            <a:r>
              <a:rPr lang="en-US" sz="1200" b="0" dirty="0">
                <a:solidFill>
                  <a:srgbClr val="CFD1D3"/>
                </a:solidFill>
              </a:rPr>
              <a:t>Teachers can create dynamic presentations for any school subject on the interactive board and use amazing interactive tools, 3Ds, videos and other content. They can create exercises and assignments for students.</a:t>
            </a:r>
            <a:endParaRPr lang="en-GB" sz="1200" b="0" dirty="0">
              <a:solidFill>
                <a:srgbClr val="CFD1D3"/>
              </a:solidFill>
            </a:endParaRPr>
          </a:p>
          <a:p>
            <a:endParaRPr lang="en-GB" sz="1200" dirty="0"/>
          </a:p>
        </p:txBody>
      </p:sp>
      <p:sp>
        <p:nvSpPr>
          <p:cNvPr id="3" name="Объект 1"/>
          <p:cNvSpPr txBox="1">
            <a:spLocks/>
          </p:cNvSpPr>
          <p:nvPr/>
        </p:nvSpPr>
        <p:spPr>
          <a:xfrm>
            <a:off x="220133" y="239867"/>
            <a:ext cx="10792753" cy="658812"/>
          </a:xfrm>
          <a:prstGeom prst="rect">
            <a:avLst/>
          </a:prstGeom>
        </p:spPr>
        <p:txBody>
          <a:bodyPr vert="horz" lIns="91404" tIns="45702" rIns="91404" bIns="45702" rtlCol="0" anchor="ctr">
            <a:noAutofit/>
          </a:bodyPr>
          <a:lst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defTabSz="914034">
              <a:lnSpc>
                <a:spcPct val="90000"/>
              </a:lnSpc>
              <a:spcBef>
                <a:spcPct val="0"/>
              </a:spcBef>
              <a:buFont typeface="Arial" pitchFamily="34" charset="0"/>
              <a:buNone/>
            </a:pPr>
            <a:r>
              <a:rPr lang="en-US" sz="3100" b="1" dirty="0">
                <a:solidFill>
                  <a:srgbClr val="00ACFE"/>
                </a:solidFill>
                <a:ea typeface="+mj-ea"/>
              </a:rPr>
              <a:t>MozaBook: Whole school library in Multiboard</a:t>
            </a:r>
            <a:endParaRPr lang="ru-RU" sz="3100" b="1" dirty="0">
              <a:solidFill>
                <a:srgbClr val="00ACFE"/>
              </a:solidFill>
              <a:ea typeface="+mj-ea"/>
            </a:endParaRPr>
          </a:p>
        </p:txBody>
      </p:sp>
      <p:sp>
        <p:nvSpPr>
          <p:cNvPr id="4" name="Прямоугольник 2"/>
          <p:cNvSpPr>
            <a:spLocks noChangeArrowheads="1"/>
          </p:cNvSpPr>
          <p:nvPr/>
        </p:nvSpPr>
        <p:spPr bwMode="auto">
          <a:xfrm>
            <a:off x="1822848" y="5883375"/>
            <a:ext cx="1792160" cy="276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dirty="0">
                <a:solidFill>
                  <a:srgbClr val="FFFFFF"/>
                </a:solidFill>
                <a:latin typeface="Segoe UI" panose="020B0502040204020203" pitchFamily="34" charset="0"/>
                <a:cs typeface="Segoe UI" panose="020B0502040204020203" pitchFamily="34" charset="0"/>
              </a:rPr>
              <a:t>Watch</a:t>
            </a:r>
            <a:r>
              <a:rPr lang="en-US" altLang="en-US" sz="1200" dirty="0">
                <a:latin typeface="Segoe UI" panose="020B0502040204020203" pitchFamily="34" charset="0"/>
                <a:cs typeface="Segoe UI" panose="020B0502040204020203" pitchFamily="34" charset="0"/>
              </a:rPr>
              <a:t> </a:t>
            </a:r>
            <a:r>
              <a:rPr lang="en-US" altLang="en-US" sz="1200" dirty="0">
                <a:latin typeface="Segoe UI" panose="020B0502040204020203" pitchFamily="34" charset="0"/>
                <a:cs typeface="Segoe UI" panose="020B0502040204020203" pitchFamily="34" charset="0"/>
                <a:hlinkClick r:id="rId4"/>
              </a:rPr>
              <a:t>mozabook video </a:t>
            </a:r>
            <a:endParaRPr lang="en-US" altLang="en-US" sz="1200" dirty="0">
              <a:latin typeface="Segoe UI" panose="020B0502040204020203" pitchFamily="34" charset="0"/>
              <a:cs typeface="Segoe UI" panose="020B0502040204020203" pitchFamily="34" charset="0"/>
            </a:endParaRPr>
          </a:p>
        </p:txBody>
      </p:sp>
      <p:pic>
        <p:nvPicPr>
          <p:cNvPr id="5" name="Рисунок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9791" y="1230621"/>
            <a:ext cx="3937955" cy="3771689"/>
          </a:xfrm>
          <a:prstGeom prst="roundRect">
            <a:avLst>
              <a:gd name="adj" fmla="val 4202"/>
            </a:avLst>
          </a:prstGeom>
          <a:ln>
            <a:noFill/>
          </a:ln>
        </p:spPr>
      </p:pic>
      <p:graphicFrame>
        <p:nvGraphicFramePr>
          <p:cNvPr id="6" name="Таблица 6"/>
          <p:cNvGraphicFramePr>
            <a:graphicFrameLocks noGrp="1"/>
          </p:cNvGraphicFramePr>
          <p:nvPr/>
        </p:nvGraphicFramePr>
        <p:xfrm>
          <a:off x="4986770" y="5153757"/>
          <a:ext cx="6954270" cy="1459377"/>
        </p:xfrm>
        <a:graphic>
          <a:graphicData uri="http://schemas.openxmlformats.org/drawingml/2006/table">
            <a:tbl>
              <a:tblPr bandRow="1">
                <a:tableStyleId>{5C22544A-7EE6-4342-B048-85BDC9FD1C3A}</a:tableStyleId>
              </a:tblPr>
              <a:tblGrid>
                <a:gridCol w="1438494">
                  <a:extLst>
                    <a:ext uri="{9D8B030D-6E8A-4147-A177-3AD203B41FA5}">
                      <a16:colId xmlns:a16="http://schemas.microsoft.com/office/drawing/2014/main" val="20000"/>
                    </a:ext>
                  </a:extLst>
                </a:gridCol>
                <a:gridCol w="5515776">
                  <a:extLst>
                    <a:ext uri="{9D8B030D-6E8A-4147-A177-3AD203B41FA5}">
                      <a16:colId xmlns:a16="http://schemas.microsoft.com/office/drawing/2014/main" val="20001"/>
                    </a:ext>
                  </a:extLst>
                </a:gridCol>
              </a:tblGrid>
              <a:tr h="616447">
                <a:tc>
                  <a:txBody>
                    <a:bodyPr/>
                    <a:lstStyle/>
                    <a:p>
                      <a:pPr algn="l" rtl="0" fontAlgn="ctr"/>
                      <a:r>
                        <a:rPr lang="en-US" sz="12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DESCRIPTION</a:t>
                      </a:r>
                    </a:p>
                  </a:txBody>
                  <a:tcPr marL="35986" marR="179930" marT="35986" marB="3598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rtl="0" fontAlgn="ctr"/>
                      <a:r>
                        <a:rPr lang="en-US" sz="120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One year</a:t>
                      </a:r>
                      <a:r>
                        <a:rPr lang="en-US" sz="1200" kern="1200" baseline="0" dirty="0">
                          <a:solidFill>
                            <a:srgbClr val="CFD1D3"/>
                          </a:solidFill>
                          <a:latin typeface="Segoe UI" panose="020B0502040204020203" pitchFamily="34" charset="0"/>
                          <a:ea typeface="Segoe UI" panose="020B0502040204020203" pitchFamily="34" charset="0"/>
                          <a:cs typeface="Segoe UI" panose="020B0502040204020203" pitchFamily="34" charset="0"/>
                        </a:rPr>
                        <a:t> subscription. </a:t>
                      </a:r>
                      <a:r>
                        <a:rPr lang="en-US" sz="120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Dedicated educational software for interactivity, recommended for Prestigio MultiBoards. School library of publications, images, 3D views, games and tools. One license works on one Prestigio Multiboard. </a:t>
                      </a:r>
                    </a:p>
                  </a:txBody>
                  <a:tcPr marL="9521" marR="9521" marT="95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5137">
                <a:tc>
                  <a:txBody>
                    <a:bodyPr/>
                    <a:lstStyle/>
                    <a:p>
                      <a:pPr algn="l" rtl="0" fontAlgn="ctr"/>
                      <a:r>
                        <a:rPr lang="en-US" sz="12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FULL LICENSE</a:t>
                      </a:r>
                    </a:p>
                  </a:txBody>
                  <a:tcPr marL="35986" marR="179930" marT="35986" marB="3598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1"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FULL 1 Year usage license of Mozabook Classroom for FREE with Prestigio Multiboard</a:t>
                      </a:r>
                      <a:r>
                        <a:rPr lang="ru-RU" sz="1200" b="1"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 </a:t>
                      </a:r>
                      <a:r>
                        <a:rPr lang="ru-RU" sz="1200" b="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a:t>
                      </a:r>
                      <a:r>
                        <a:rPr lang="en-US" sz="1200" b="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with</a:t>
                      </a:r>
                      <a:r>
                        <a:rPr lang="en-US" sz="1200" b="0" kern="1200" baseline="0" dirty="0">
                          <a:solidFill>
                            <a:srgbClr val="CFD1D3"/>
                          </a:solidFill>
                          <a:latin typeface="Segoe UI" panose="020B0502040204020203" pitchFamily="34" charset="0"/>
                          <a:ea typeface="Segoe UI" panose="020B0502040204020203" pitchFamily="34" charset="0"/>
                          <a:cs typeface="Segoe UI" panose="020B0502040204020203" pitchFamily="34" charset="0"/>
                        </a:rPr>
                        <a:t> Windows PC only)</a:t>
                      </a:r>
                      <a:endParaRPr lang="en-US" sz="1200" b="0" kern="1200" dirty="0">
                        <a:solidFill>
                          <a:srgbClr val="CFD1D3"/>
                        </a:solidFill>
                        <a:latin typeface="Segoe UI" panose="020B0502040204020203" pitchFamily="34" charset="0"/>
                        <a:ea typeface="Segoe UI" panose="020B0502040204020203" pitchFamily="34" charset="0"/>
                        <a:cs typeface="Segoe UI" panose="020B0502040204020203" pitchFamily="34" charset="0"/>
                      </a:endParaRPr>
                    </a:p>
                  </a:txBody>
                  <a:tcPr marL="9521" marR="9521" marT="95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7650">
                <a:tc>
                  <a:txBody>
                    <a:bodyPr/>
                    <a:lstStyle/>
                    <a:p>
                      <a:pPr algn="l" rtl="0" fontAlgn="ctr"/>
                      <a:r>
                        <a:rPr lang="en-US" sz="1200" b="1" kern="1200" dirty="0">
                          <a:solidFill>
                            <a:srgbClr val="FFFFFF"/>
                          </a:solidFill>
                          <a:latin typeface="Segoe UI" panose="020B0502040204020203" pitchFamily="34" charset="0"/>
                          <a:ea typeface="Segoe UI" panose="020B0502040204020203" pitchFamily="34" charset="0"/>
                          <a:cs typeface="Segoe UI" panose="020B0502040204020203" pitchFamily="34" charset="0"/>
                        </a:rPr>
                        <a:t>RELATIONSHIPS</a:t>
                      </a:r>
                    </a:p>
                  </a:txBody>
                  <a:tcPr marL="35986" marR="179930" marT="35986" marB="35986">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kern="1200" dirty="0">
                          <a:solidFill>
                            <a:srgbClr val="CFD1D3"/>
                          </a:solidFill>
                          <a:latin typeface="Segoe UI" panose="020B0502040204020203" pitchFamily="34" charset="0"/>
                          <a:ea typeface="Segoe UI" panose="020B0502040204020203" pitchFamily="34" charset="0"/>
                          <a:cs typeface="Segoe UI" panose="020B0502040204020203" pitchFamily="34" charset="0"/>
                        </a:rPr>
                        <a:t>Prestigio is an Official</a:t>
                      </a:r>
                      <a:r>
                        <a:rPr lang="en-US" sz="1200" kern="1200" baseline="0" dirty="0">
                          <a:solidFill>
                            <a:srgbClr val="CFD1D3"/>
                          </a:solidFill>
                          <a:latin typeface="Segoe UI" panose="020B0502040204020203" pitchFamily="34" charset="0"/>
                          <a:ea typeface="Segoe UI" panose="020B0502040204020203" pitchFamily="34" charset="0"/>
                          <a:cs typeface="Segoe UI" panose="020B0502040204020203" pitchFamily="34" charset="0"/>
                        </a:rPr>
                        <a:t> OEM partner of Mozaik Education. </a:t>
                      </a:r>
                      <a:endParaRPr lang="en-US" sz="1200" kern="1200" dirty="0">
                        <a:solidFill>
                          <a:srgbClr val="CFD1D3"/>
                        </a:solidFill>
                        <a:latin typeface="Segoe UI" panose="020B0502040204020203" pitchFamily="34" charset="0"/>
                        <a:ea typeface="Segoe UI" panose="020B0502040204020203" pitchFamily="34" charset="0"/>
                        <a:cs typeface="Segoe UI" panose="020B0502040204020203" pitchFamily="34" charset="0"/>
                      </a:endParaRPr>
                    </a:p>
                  </a:txBody>
                  <a:tcPr marL="9521" marR="9521" marT="952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2" descr="YouTube | Youtube logo, Youtube logo png, Instagram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78028" y="5699410"/>
            <a:ext cx="644820" cy="6448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 y="6549004"/>
            <a:ext cx="10894402" cy="307657"/>
          </a:xfrm>
          <a:prstGeom prst="rect">
            <a:avLst/>
          </a:prstGeom>
          <a:noFill/>
        </p:spPr>
        <p:txBody>
          <a:bodyPr wrap="square" rtlCol="0">
            <a:spAutoFit/>
          </a:bodyPr>
          <a:lstStyle/>
          <a:p>
            <a:r>
              <a:rPr lang="en-US" sz="1399" dirty="0">
                <a:solidFill>
                  <a:schemeClr val="bg1"/>
                </a:solidFill>
              </a:rPr>
              <a:t>* Applicable for all Prestigio Multiboard models &amp; PC Windows (PMB528K001), except Multiboard Light Series</a:t>
            </a:r>
            <a:endParaRPr lang="ru-RU" sz="1399" dirty="0">
              <a:solidFill>
                <a:schemeClr val="bg1"/>
              </a:solidFill>
            </a:endParaRPr>
          </a:p>
        </p:txBody>
      </p:sp>
    </p:spTree>
    <p:extLst>
      <p:ext uri="{BB962C8B-B14F-4D97-AF65-F5344CB8AC3E}">
        <p14:creationId xmlns:p14="http://schemas.microsoft.com/office/powerpoint/2010/main" val="3730166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3886" y="1800913"/>
            <a:ext cx="5332906" cy="3376361"/>
          </a:xfrm>
          <a:prstGeom prst="rect">
            <a:avLst/>
          </a:prstGeom>
        </p:spPr>
      </p:pic>
      <p:sp>
        <p:nvSpPr>
          <p:cNvPr id="3" name="Объект 2">
            <a:extLst>
              <a:ext uri="{FF2B5EF4-FFF2-40B4-BE49-F238E27FC236}">
                <a16:creationId xmlns:a16="http://schemas.microsoft.com/office/drawing/2014/main" id="{0430DB1C-1DE4-4DB0-8149-F6D0C9D00ED0}"/>
              </a:ext>
            </a:extLst>
          </p:cNvPr>
          <p:cNvSpPr txBox="1">
            <a:spLocks/>
          </p:cNvSpPr>
          <p:nvPr/>
        </p:nvSpPr>
        <p:spPr>
          <a:xfrm>
            <a:off x="186267" y="221617"/>
            <a:ext cx="9942560" cy="660400"/>
          </a:xfrm>
          <a:prstGeom prst="rect">
            <a:avLst/>
          </a:prstGeom>
        </p:spPr>
        <p:txBody>
          <a:bodyPr vert="horz" lIns="91404" tIns="45702" rIns="91404" bIns="45702" rtlCol="0" anchor="ctr">
            <a:noAutofit/>
          </a:bodyPr>
          <a:lstStyle>
            <a:lvl1pPr indent="-342900" defTabSz="914034">
              <a:lnSpc>
                <a:spcPct val="90000"/>
              </a:lnSpc>
              <a:spcBef>
                <a:spcPct val="0"/>
              </a:spcBef>
              <a:buFont typeface="Arial" pitchFamily="34" charset="0"/>
              <a:buNone/>
              <a:defRPr sz="2999">
                <a:solidFill>
                  <a:schemeClr val="bg1"/>
                </a:solidFill>
                <a:latin typeface="Segoe UI Semilight" panose="020B0402040204020203" pitchFamily="34" charset="0"/>
                <a:ea typeface="+mj-ea"/>
                <a:cs typeface="Segoe UI Semilight" panose="020B0402040204020203"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3100" b="1" dirty="0">
                <a:solidFill>
                  <a:srgbClr val="00ACFE"/>
                </a:solidFill>
                <a:latin typeface="Segoe UI" panose="020B0502040204020203" pitchFamily="34" charset="0"/>
                <a:cs typeface="Segoe UI" panose="020B0502040204020203" pitchFamily="34" charset="0"/>
              </a:rPr>
              <a:t>How to compare Multiboards with others?</a:t>
            </a:r>
            <a:endParaRPr lang="ru-RU" sz="3100" b="1" dirty="0">
              <a:solidFill>
                <a:srgbClr val="00ACFE"/>
              </a:solidFill>
              <a:latin typeface="Segoe UI" panose="020B0502040204020203" pitchFamily="34" charset="0"/>
              <a:cs typeface="Segoe UI" panose="020B0502040204020203" pitchFamily="34" charset="0"/>
            </a:endParaRPr>
          </a:p>
        </p:txBody>
      </p:sp>
      <p:sp>
        <p:nvSpPr>
          <p:cNvPr id="4" name="Объект 2">
            <a:extLst>
              <a:ext uri="{FF2B5EF4-FFF2-40B4-BE49-F238E27FC236}">
                <a16:creationId xmlns:a16="http://schemas.microsoft.com/office/drawing/2014/main" id="{80F9689B-6353-481F-A604-415D49D827EB}"/>
              </a:ext>
            </a:extLst>
          </p:cNvPr>
          <p:cNvSpPr txBox="1">
            <a:spLocks/>
          </p:cNvSpPr>
          <p:nvPr/>
        </p:nvSpPr>
        <p:spPr>
          <a:xfrm>
            <a:off x="245819" y="927776"/>
            <a:ext cx="9524520" cy="827377"/>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buNone/>
            </a:pPr>
            <a:r>
              <a:rPr lang="en-US" sz="1800" b="1" dirty="0">
                <a:solidFill>
                  <a:schemeClr val="bg1"/>
                </a:solidFill>
                <a:latin typeface="Segoe UI" panose="020B0502040204020203" pitchFamily="34" charset="0"/>
                <a:ea typeface="+mj-ea"/>
                <a:cs typeface="Segoe UI" panose="020B0502040204020203" pitchFamily="34" charset="0"/>
              </a:rPr>
              <a:t>During a comparison our products with competitors, please make absolutely sure that SAME groups of the goods are compared!</a:t>
            </a:r>
            <a:r>
              <a:rPr lang="en-US" sz="1800" dirty="0">
                <a:solidFill>
                  <a:srgbClr val="9B2E31"/>
                </a:solidFill>
                <a:latin typeface="Segoe UI" panose="020B0502040204020203" pitchFamily="34" charset="0"/>
                <a:ea typeface="+mj-ea"/>
                <a:cs typeface="Segoe UI" panose="020B0502040204020203" pitchFamily="34" charset="0"/>
              </a:rPr>
              <a:t> </a:t>
            </a:r>
            <a:endParaRPr lang="en-US" sz="1800" dirty="0">
              <a:latin typeface="Segoe UI" panose="020B0502040204020203" pitchFamily="34" charset="0"/>
              <a:ea typeface="+mj-ea"/>
              <a:cs typeface="Segoe UI" panose="020B0502040204020203" pitchFamily="34" charset="0"/>
            </a:endParaRPr>
          </a:p>
        </p:txBody>
      </p:sp>
      <p:sp>
        <p:nvSpPr>
          <p:cNvPr id="5" name="Объект 2">
            <a:extLst>
              <a:ext uri="{FF2B5EF4-FFF2-40B4-BE49-F238E27FC236}">
                <a16:creationId xmlns:a16="http://schemas.microsoft.com/office/drawing/2014/main" id="{E0B51AD5-1798-4C70-8FC5-D588F1595E43}"/>
              </a:ext>
            </a:extLst>
          </p:cNvPr>
          <p:cNvSpPr txBox="1">
            <a:spLocks/>
          </p:cNvSpPr>
          <p:nvPr/>
        </p:nvSpPr>
        <p:spPr>
          <a:xfrm>
            <a:off x="2705541" y="5850798"/>
            <a:ext cx="8522372" cy="660400"/>
          </a:xfrm>
          <a:prstGeom prst="rect">
            <a:avLst/>
          </a:prstGeom>
        </p:spPr>
        <p:txBody>
          <a:bodyPr vert="horz" lIns="91440" tIns="45720" rIns="91440" bIns="45720" rtlCol="0" anchor="ctr">
            <a:normAutofit/>
          </a:bodyPr>
          <a:lstStyle>
            <a:defPPr>
              <a:defRPr lang="en-US"/>
            </a:defPPr>
            <a:lvl1pPr indent="0">
              <a:lnSpc>
                <a:spcPct val="90000"/>
              </a:lnSpc>
              <a:spcBef>
                <a:spcPct val="0"/>
              </a:spcBef>
              <a:buFont typeface="Arial" pitchFamily="34" charset="0"/>
              <a:buNone/>
              <a:defRPr sz="2400" b="1">
                <a:solidFill>
                  <a:schemeClr val="bg1"/>
                </a:solidFill>
                <a:latin typeface="Segoe UI Semilight" panose="020B0402040204020203" pitchFamily="34" charset="0"/>
                <a:ea typeface="+mj-ea"/>
                <a:cs typeface="Segoe UI Semilight" panose="020B0402040204020203"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1800" dirty="0">
                <a:latin typeface="Segoe UI" panose="020B0502040204020203" pitchFamily="34" charset="0"/>
                <a:cs typeface="Segoe UI" panose="020B0502040204020203" pitchFamily="34" charset="0"/>
              </a:rPr>
              <a:t>Our products win a fare comparison in 100% cases! </a:t>
            </a:r>
          </a:p>
        </p:txBody>
      </p:sp>
      <p:sp>
        <p:nvSpPr>
          <p:cNvPr id="6" name="TextBox 5">
            <a:extLst>
              <a:ext uri="{FF2B5EF4-FFF2-40B4-BE49-F238E27FC236}">
                <a16:creationId xmlns:a16="http://schemas.microsoft.com/office/drawing/2014/main" id="{ADC8B913-8966-40AF-B7BE-D27CE842C607}"/>
              </a:ext>
            </a:extLst>
          </p:cNvPr>
          <p:cNvSpPr txBox="1"/>
          <p:nvPr/>
        </p:nvSpPr>
        <p:spPr>
          <a:xfrm>
            <a:off x="600651" y="1947034"/>
            <a:ext cx="7446069" cy="3754874"/>
          </a:xfrm>
          <a:prstGeom prst="rect">
            <a:avLst/>
          </a:prstGeom>
          <a:noFill/>
        </p:spPr>
        <p:txBody>
          <a:bodyPr wrap="square" lIns="91440" tIns="45720" rIns="91440" bIns="45720" rtlCol="0" anchor="t">
            <a:spAutoFit/>
          </a:bodyPr>
          <a:lstStyle/>
          <a:p>
            <a:pPr>
              <a:tabLst>
                <a:tab pos="415821" algn="l"/>
              </a:tabLst>
            </a:pPr>
            <a:r>
              <a:rPr lang="ru-RU" sz="1400" dirty="0" err="1">
                <a:solidFill>
                  <a:srgbClr val="CFD1D3"/>
                </a:solidFill>
                <a:latin typeface="Segoe UI" panose="020B0502040204020203" pitchFamily="34" charset="0"/>
                <a:cs typeface="Segoe UI" panose="020B0502040204020203" pitchFamily="34" charset="0"/>
              </a:rPr>
              <a:t>Pay</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attantion</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during</a:t>
            </a:r>
            <a:r>
              <a:rPr lang="ru-RU" sz="1400" dirty="0">
                <a:solidFill>
                  <a:srgbClr val="CFD1D3"/>
                </a:solidFill>
                <a:latin typeface="Segoe UI" panose="020B0502040204020203" pitchFamily="34" charset="0"/>
                <a:cs typeface="Segoe UI" panose="020B0502040204020203" pitchFamily="34" charset="0"/>
              </a:rPr>
              <a:t> the </a:t>
            </a:r>
            <a:r>
              <a:rPr lang="ru-RU" sz="1400" dirty="0" err="1">
                <a:solidFill>
                  <a:srgbClr val="CFD1D3"/>
                </a:solidFill>
                <a:latin typeface="Segoe UI" panose="020B0502040204020203" pitchFamily="34" charset="0"/>
                <a:cs typeface="Segoe UI" panose="020B0502040204020203" pitchFamily="34" charset="0"/>
              </a:rPr>
              <a:t>comparison</a:t>
            </a:r>
            <a:r>
              <a:rPr lang="ru-RU" sz="1400" dirty="0">
                <a:solidFill>
                  <a:srgbClr val="CFD1D3"/>
                </a:solidFill>
                <a:latin typeface="Segoe UI" panose="020B0502040204020203" pitchFamily="34" charset="0"/>
                <a:cs typeface="Segoe UI" panose="020B0502040204020203" pitchFamily="34" charset="0"/>
              </a:rPr>
              <a:t>:</a:t>
            </a:r>
            <a:endParaRPr lang="en-US" sz="1400" dirty="0">
              <a:solidFill>
                <a:srgbClr val="CFD1D3"/>
              </a:solidFill>
              <a:latin typeface="Segoe UI" panose="020B0502040204020203" pitchFamily="34" charset="0"/>
              <a:cs typeface="Segoe UI" panose="020B0502040204020203" pitchFamily="34" charset="0"/>
            </a:endParaRPr>
          </a:p>
          <a:p>
            <a:pPr>
              <a:tabLst>
                <a:tab pos="415821" algn="l"/>
              </a:tabLst>
            </a:pPr>
            <a:endParaRPr lang="ru-RU" sz="1400" dirty="0">
              <a:solidFill>
                <a:srgbClr val="CFD1D3"/>
              </a:solidFill>
              <a:latin typeface="Segoe UI" panose="020B0502040204020203" pitchFamily="34" charset="0"/>
              <a:cs typeface="Segoe UI" panose="020B0502040204020203" pitchFamily="34" charset="0"/>
            </a:endParaRPr>
          </a:p>
          <a:p>
            <a:pPr>
              <a:tabLst>
                <a:tab pos="415821" algn="l"/>
              </a:tabLst>
            </a:pPr>
            <a:r>
              <a:rPr lang="ru-RU" sz="1400" dirty="0">
                <a:solidFill>
                  <a:srgbClr val="CFD1D3"/>
                </a:solidFill>
                <a:latin typeface="Segoe UI" panose="020B0502040204020203" pitchFamily="34" charset="0"/>
                <a:cs typeface="Segoe UI" panose="020B0502040204020203" pitchFamily="34" charset="0"/>
              </a:rPr>
              <a:t>1) </a:t>
            </a:r>
            <a:r>
              <a:rPr lang="ru-RU" sz="1400" dirty="0" err="1">
                <a:solidFill>
                  <a:srgbClr val="CFD1D3"/>
                </a:solidFill>
                <a:latin typeface="Segoe UI" panose="020B0502040204020203" pitchFamily="34" charset="0"/>
                <a:cs typeface="Segoe UI" panose="020B0502040204020203" pitchFamily="34" charset="0"/>
              </a:rPr>
              <a:t>Type</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and</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specification</a:t>
            </a:r>
            <a:r>
              <a:rPr lang="ru-RU" sz="1400" dirty="0">
                <a:solidFill>
                  <a:srgbClr val="CFD1D3"/>
                </a:solidFill>
                <a:latin typeface="Segoe UI" panose="020B0502040204020203" pitchFamily="34" charset="0"/>
                <a:cs typeface="Segoe UI" panose="020B0502040204020203" pitchFamily="34" charset="0"/>
              </a:rPr>
              <a:t> of the </a:t>
            </a:r>
            <a:r>
              <a:rPr lang="ru-RU" sz="1400" dirty="0" err="1">
                <a:solidFill>
                  <a:srgbClr val="CFD1D3"/>
                </a:solidFill>
                <a:latin typeface="Segoe UI" panose="020B0502040204020203" pitchFamily="34" charset="0"/>
                <a:cs typeface="Segoe UI" panose="020B0502040204020203" pitchFamily="34" charset="0"/>
              </a:rPr>
              <a:t>screen</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at</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least</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main</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param</a:t>
            </a:r>
            <a:r>
              <a:rPr lang="en-US" sz="1400" dirty="0" err="1">
                <a:solidFill>
                  <a:srgbClr val="CFD1D3"/>
                </a:solidFill>
                <a:latin typeface="Segoe UI" panose="020B0502040204020203" pitchFamily="34" charset="0"/>
                <a:cs typeface="Segoe UI" panose="020B0502040204020203" pitchFamily="34" charset="0"/>
              </a:rPr>
              <a:t>eter</a:t>
            </a:r>
            <a:r>
              <a:rPr lang="ru-RU" sz="1400" dirty="0">
                <a:solidFill>
                  <a:srgbClr val="CFD1D3"/>
                </a:solidFill>
                <a:latin typeface="Segoe UI" panose="020B0502040204020203" pitchFamily="34" charset="0"/>
                <a:cs typeface="Segoe UI" panose="020B0502040204020203" pitchFamily="34" charset="0"/>
              </a:rPr>
              <a:t>s) </a:t>
            </a:r>
            <a:endParaRPr lang="en-US" sz="1400" dirty="0">
              <a:solidFill>
                <a:srgbClr val="CFD1D3"/>
              </a:solidFill>
              <a:latin typeface="Segoe UI" panose="020B0502040204020203" pitchFamily="34" charset="0"/>
              <a:cs typeface="Segoe UI" panose="020B0502040204020203" pitchFamily="34" charset="0"/>
            </a:endParaRPr>
          </a:p>
          <a:p>
            <a:pPr>
              <a:tabLst>
                <a:tab pos="415821" algn="l"/>
              </a:tabLst>
            </a:pPr>
            <a:r>
              <a:rPr lang="ru-RU" sz="1400" dirty="0">
                <a:solidFill>
                  <a:srgbClr val="CFD1D3"/>
                </a:solidFill>
                <a:latin typeface="Segoe UI" panose="020B0502040204020203" pitchFamily="34" charset="0"/>
                <a:cs typeface="Segoe UI" panose="020B0502040204020203" pitchFamily="34" charset="0"/>
              </a:rPr>
              <a:t>2) </a:t>
            </a:r>
            <a:r>
              <a:rPr lang="ru-RU" sz="1400" dirty="0" err="1">
                <a:solidFill>
                  <a:srgbClr val="CFD1D3"/>
                </a:solidFill>
                <a:latin typeface="Segoe UI" panose="020B0502040204020203" pitchFamily="34" charset="0"/>
                <a:cs typeface="Segoe UI" panose="020B0502040204020203" pitchFamily="34" charset="0"/>
              </a:rPr>
              <a:t>Inbuild</a:t>
            </a:r>
            <a:r>
              <a:rPr lang="ru-RU" sz="1400" dirty="0">
                <a:solidFill>
                  <a:srgbClr val="CFD1D3"/>
                </a:solidFill>
                <a:latin typeface="Segoe UI" panose="020B0502040204020203" pitchFamily="34" charset="0"/>
                <a:cs typeface="Segoe UI" panose="020B0502040204020203" pitchFamily="34" charset="0"/>
              </a:rPr>
              <a:t> PC </a:t>
            </a:r>
            <a:r>
              <a:rPr lang="ru-RU" sz="1400" dirty="0" err="1">
                <a:solidFill>
                  <a:srgbClr val="CFD1D3"/>
                </a:solidFill>
                <a:latin typeface="Segoe UI" panose="020B0502040204020203" pitchFamily="34" charset="0"/>
                <a:cs typeface="Segoe UI" panose="020B0502040204020203" pitchFamily="34" charset="0"/>
              </a:rPr>
              <a:t>specification</a:t>
            </a:r>
            <a:r>
              <a:rPr lang="ru-RU" sz="1400" dirty="0">
                <a:solidFill>
                  <a:srgbClr val="CFD1D3"/>
                </a:solidFill>
                <a:latin typeface="Segoe UI" panose="020B0502040204020203" pitchFamily="34" charset="0"/>
                <a:cs typeface="Segoe UI" panose="020B0502040204020203" pitchFamily="34" charset="0"/>
              </a:rPr>
              <a:t> </a:t>
            </a:r>
          </a:p>
          <a:p>
            <a:pPr indent="182563">
              <a:tabLst>
                <a:tab pos="415821" algn="l"/>
              </a:tabLst>
            </a:pP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Check</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if</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competitor's</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price</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includes</a:t>
            </a:r>
            <a:r>
              <a:rPr lang="ru-RU" sz="1400" dirty="0">
                <a:solidFill>
                  <a:srgbClr val="CFD1D3"/>
                </a:solidFill>
                <a:latin typeface="Segoe UI" panose="020B0502040204020203" pitchFamily="34" charset="0"/>
                <a:cs typeface="Segoe UI" panose="020B0502040204020203" pitchFamily="34" charset="0"/>
              </a:rPr>
              <a:t> PC</a:t>
            </a:r>
          </a:p>
          <a:p>
            <a:pPr indent="182563">
              <a:tabLst>
                <a:tab pos="415821" algn="l"/>
              </a:tabLst>
            </a:pP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Check</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the</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specification</a:t>
            </a:r>
            <a:r>
              <a:rPr lang="ru-RU" sz="1400" dirty="0">
                <a:solidFill>
                  <a:srgbClr val="CFD1D3"/>
                </a:solidFill>
                <a:latin typeface="Segoe UI" panose="020B0502040204020203" pitchFamily="34" charset="0"/>
                <a:cs typeface="Segoe UI" panose="020B0502040204020203" pitchFamily="34" charset="0"/>
              </a:rPr>
              <a:t> of </a:t>
            </a:r>
            <a:r>
              <a:rPr lang="ru-RU" sz="1400" dirty="0" err="1">
                <a:solidFill>
                  <a:srgbClr val="CFD1D3"/>
                </a:solidFill>
                <a:latin typeface="Segoe UI" panose="020B0502040204020203" pitchFamily="34" charset="0"/>
                <a:cs typeface="Segoe UI" panose="020B0502040204020203" pitchFamily="34" charset="0"/>
              </a:rPr>
              <a:t>the</a:t>
            </a:r>
            <a:r>
              <a:rPr lang="ru-RU" sz="1400" dirty="0">
                <a:solidFill>
                  <a:srgbClr val="CFD1D3"/>
                </a:solidFill>
                <a:latin typeface="Segoe UI" panose="020B0502040204020203" pitchFamily="34" charset="0"/>
                <a:cs typeface="Segoe UI" panose="020B0502040204020203" pitchFamily="34" charset="0"/>
              </a:rPr>
              <a:t> PC</a:t>
            </a:r>
          </a:p>
          <a:p>
            <a:pPr>
              <a:tabLst>
                <a:tab pos="415821" algn="l"/>
              </a:tabLst>
            </a:pPr>
            <a:r>
              <a:rPr lang="ru-RU" sz="1400" dirty="0">
                <a:solidFill>
                  <a:srgbClr val="CFD1D3"/>
                </a:solidFill>
                <a:latin typeface="Segoe UI" panose="020B0502040204020203" pitchFamily="34" charset="0"/>
                <a:cs typeface="Segoe UI" panose="020B0502040204020203" pitchFamily="34" charset="0"/>
              </a:rPr>
              <a:t>3) </a:t>
            </a:r>
            <a:r>
              <a:rPr lang="ru-RU" sz="1400" dirty="0" err="1">
                <a:solidFill>
                  <a:srgbClr val="CFD1D3"/>
                </a:solidFill>
                <a:latin typeface="Segoe UI" panose="020B0502040204020203" pitchFamily="34" charset="0"/>
                <a:cs typeface="Segoe UI" panose="020B0502040204020203" pitchFamily="34" charset="0"/>
              </a:rPr>
              <a:t>Preinstalled</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software</a:t>
            </a:r>
            <a:r>
              <a:rPr lang="ru-RU" sz="1400" dirty="0">
                <a:solidFill>
                  <a:srgbClr val="CFD1D3"/>
                </a:solidFill>
                <a:latin typeface="Segoe UI" panose="020B0502040204020203" pitchFamily="34" charset="0"/>
                <a:cs typeface="Segoe UI" panose="020B0502040204020203" pitchFamily="34" charset="0"/>
              </a:rPr>
              <a:t> </a:t>
            </a:r>
          </a:p>
          <a:p>
            <a:pPr marL="182563">
              <a:tabLst>
                <a:tab pos="415821" algn="l"/>
              </a:tabLst>
            </a:pP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Check</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if</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competitior's</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price</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includes</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software</a:t>
            </a:r>
            <a:r>
              <a:rPr lang="ru-RU" sz="1400" dirty="0">
                <a:solidFill>
                  <a:srgbClr val="CFD1D3"/>
                </a:solidFill>
                <a:latin typeface="Segoe UI" panose="020B0502040204020203" pitchFamily="34" charset="0"/>
                <a:cs typeface="Segoe UI" panose="020B0502040204020203" pitchFamily="34" charset="0"/>
              </a:rPr>
              <a:t> </a:t>
            </a:r>
          </a:p>
          <a:p>
            <a:pPr marL="182563">
              <a:tabLst>
                <a:tab pos="415821" algn="l"/>
              </a:tabLst>
            </a:pPr>
            <a:r>
              <a:rPr lang="ru-RU" sz="1400" dirty="0">
                <a:solidFill>
                  <a:srgbClr val="CFD1D3"/>
                </a:solidFill>
                <a:latin typeface="Segoe UI" panose="020B0502040204020203" pitchFamily="34" charset="0"/>
                <a:cs typeface="Segoe UI" panose="020B0502040204020203" pitchFamily="34" charset="0"/>
              </a:rPr>
              <a:t>- </a:t>
            </a:r>
            <a:r>
              <a:rPr lang="en-US" sz="1400" dirty="0">
                <a:solidFill>
                  <a:srgbClr val="CFD1D3"/>
                </a:solidFill>
                <a:latin typeface="Segoe UI" panose="020B0502040204020203" pitchFamily="34" charset="0"/>
                <a:cs typeface="Segoe UI" panose="020B0502040204020203" pitchFamily="34" charset="0"/>
              </a:rPr>
              <a:t>C</a:t>
            </a:r>
            <a:r>
              <a:rPr lang="ru-RU" sz="1400" dirty="0" err="1">
                <a:solidFill>
                  <a:srgbClr val="CFD1D3"/>
                </a:solidFill>
                <a:latin typeface="Segoe UI" panose="020B0502040204020203" pitchFamily="34" charset="0"/>
                <a:cs typeface="Segoe UI" panose="020B0502040204020203" pitchFamily="34" charset="0"/>
              </a:rPr>
              <a:t>heck</a:t>
            </a:r>
            <a:r>
              <a:rPr lang="ru-RU" sz="1400" dirty="0">
                <a:solidFill>
                  <a:srgbClr val="CFD1D3"/>
                </a:solidFill>
                <a:latin typeface="Segoe UI" panose="020B0502040204020203" pitchFamily="34" charset="0"/>
                <a:cs typeface="Segoe UI" panose="020B0502040204020203" pitchFamily="34" charset="0"/>
              </a:rPr>
              <a:t> the license model (long life license or time limited) it could influence the total </a:t>
            </a:r>
            <a:r>
              <a:rPr lang="ru-RU" sz="1400" dirty="0" err="1">
                <a:solidFill>
                  <a:srgbClr val="CFD1D3"/>
                </a:solidFill>
                <a:latin typeface="Segoe UI" panose="020B0502040204020203" pitchFamily="34" charset="0"/>
                <a:cs typeface="Segoe UI" panose="020B0502040204020203" pitchFamily="34" charset="0"/>
              </a:rPr>
              <a:t>cost</a:t>
            </a:r>
            <a:r>
              <a:rPr lang="ru-RU" sz="1400" dirty="0">
                <a:solidFill>
                  <a:srgbClr val="CFD1D3"/>
                </a:solidFill>
                <a:latin typeface="Segoe UI" panose="020B0502040204020203" pitchFamily="34" charset="0"/>
                <a:cs typeface="Segoe UI" panose="020B0502040204020203" pitchFamily="34" charset="0"/>
              </a:rPr>
              <a:t> of </a:t>
            </a:r>
            <a:r>
              <a:rPr lang="ru-RU" sz="1400" dirty="0" err="1">
                <a:solidFill>
                  <a:srgbClr val="CFD1D3"/>
                </a:solidFill>
                <a:latin typeface="Segoe UI" panose="020B0502040204020203" pitchFamily="34" charset="0"/>
                <a:cs typeface="Segoe UI" panose="020B0502040204020203" pitchFamily="34" charset="0"/>
              </a:rPr>
              <a:t>ownership</a:t>
            </a:r>
            <a:endParaRPr lang="ru-RU" sz="1400" dirty="0">
              <a:solidFill>
                <a:srgbClr val="CFD1D3"/>
              </a:solidFill>
              <a:latin typeface="Segoe UI" panose="020B0502040204020203" pitchFamily="34" charset="0"/>
              <a:cs typeface="Segoe UI" panose="020B0502040204020203" pitchFamily="34" charset="0"/>
            </a:endParaRPr>
          </a:p>
          <a:p>
            <a:pPr marL="182563">
              <a:tabLst>
                <a:tab pos="415821" algn="l"/>
              </a:tabLst>
            </a:pPr>
            <a:r>
              <a:rPr lang="ru-RU" sz="1400" dirty="0">
                <a:solidFill>
                  <a:srgbClr val="CFD1D3"/>
                </a:solidFill>
                <a:latin typeface="Segoe UI" panose="020B0502040204020203" pitchFamily="34" charset="0"/>
                <a:cs typeface="Segoe UI" panose="020B0502040204020203" pitchFamily="34" charset="0"/>
              </a:rPr>
              <a:t>- </a:t>
            </a:r>
            <a:r>
              <a:rPr lang="en-US" sz="1400" dirty="0">
                <a:solidFill>
                  <a:srgbClr val="CFD1D3"/>
                </a:solidFill>
                <a:latin typeface="Segoe UI" panose="020B0502040204020203" pitchFamily="34" charset="0"/>
                <a:cs typeface="Segoe UI" panose="020B0502040204020203" pitchFamily="34" charset="0"/>
              </a:rPr>
              <a:t>C</a:t>
            </a:r>
            <a:r>
              <a:rPr lang="ru-RU" sz="1400" dirty="0" err="1">
                <a:solidFill>
                  <a:srgbClr val="CFD1D3"/>
                </a:solidFill>
                <a:latin typeface="Segoe UI" panose="020B0502040204020203" pitchFamily="34" charset="0"/>
                <a:cs typeface="Segoe UI" panose="020B0502040204020203" pitchFamily="34" charset="0"/>
              </a:rPr>
              <a:t>heck</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if</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software</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works</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on-line</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or</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offline</a:t>
            </a:r>
            <a:r>
              <a:rPr lang="ru-RU" sz="1400" dirty="0">
                <a:solidFill>
                  <a:srgbClr val="CFD1D3"/>
                </a:solidFill>
                <a:latin typeface="Segoe UI" panose="020B0502040204020203" pitchFamily="34" charset="0"/>
                <a:cs typeface="Segoe UI" panose="020B0502040204020203" pitchFamily="34" charset="0"/>
              </a:rPr>
              <a:t> </a:t>
            </a:r>
            <a:r>
              <a:rPr lang="ru-RU" sz="1400" dirty="0" err="1">
                <a:solidFill>
                  <a:srgbClr val="CFD1D3"/>
                </a:solidFill>
                <a:latin typeface="Segoe UI" panose="020B0502040204020203" pitchFamily="34" charset="0"/>
                <a:cs typeface="Segoe UI" panose="020B0502040204020203" pitchFamily="34" charset="0"/>
              </a:rPr>
              <a:t>modes</a:t>
            </a:r>
            <a:r>
              <a:rPr lang="ru-RU" sz="1400" dirty="0">
                <a:solidFill>
                  <a:srgbClr val="CFD1D3"/>
                </a:solidFill>
                <a:latin typeface="Segoe UI" panose="020B0502040204020203" pitchFamily="34" charset="0"/>
                <a:cs typeface="Segoe UI" panose="020B0502040204020203" pitchFamily="34" charset="0"/>
              </a:rPr>
              <a:t> </a:t>
            </a:r>
          </a:p>
          <a:p>
            <a:pPr>
              <a:tabLst>
                <a:tab pos="415821" algn="l"/>
              </a:tabLst>
            </a:pPr>
            <a:r>
              <a:rPr lang="ru-RU" sz="1400" dirty="0">
                <a:solidFill>
                  <a:srgbClr val="CFD1D3"/>
                </a:solidFill>
                <a:latin typeface="Segoe UI" panose="020B0502040204020203" pitchFamily="34" charset="0"/>
                <a:cs typeface="Segoe UI" panose="020B0502040204020203" pitchFamily="34" charset="0"/>
              </a:rPr>
              <a:t>4) </a:t>
            </a:r>
            <a:r>
              <a:rPr lang="ru-RU" sz="1400" dirty="0" err="1">
                <a:solidFill>
                  <a:srgbClr val="CFD1D3"/>
                </a:solidFill>
                <a:latin typeface="Segoe UI" panose="020B0502040204020203" pitchFamily="34" charset="0"/>
                <a:cs typeface="Segoe UI" panose="020B0502040204020203" pitchFamily="34" charset="0"/>
              </a:rPr>
              <a:t>Check</a:t>
            </a:r>
            <a:r>
              <a:rPr lang="ru-RU" sz="1400" dirty="0">
                <a:solidFill>
                  <a:srgbClr val="CFD1D3"/>
                </a:solidFill>
                <a:latin typeface="Segoe UI" panose="020B0502040204020203" pitchFamily="34" charset="0"/>
                <a:cs typeface="Segoe UI" panose="020B0502040204020203" pitchFamily="34" charset="0"/>
              </a:rPr>
              <a:t> </a:t>
            </a:r>
            <a:r>
              <a:rPr lang="en-US" sz="1400" dirty="0">
                <a:solidFill>
                  <a:srgbClr val="CFD1D3"/>
                </a:solidFill>
                <a:latin typeface="Segoe UI" panose="020B0502040204020203" pitchFamily="34" charset="0"/>
                <a:cs typeface="Segoe UI" panose="020B0502040204020203" pitchFamily="34" charset="0"/>
              </a:rPr>
              <a:t>if there any </a:t>
            </a:r>
            <a:r>
              <a:rPr lang="ru-RU" sz="1400" dirty="0" err="1">
                <a:solidFill>
                  <a:srgbClr val="CFD1D3"/>
                </a:solidFill>
                <a:latin typeface="Segoe UI" panose="020B0502040204020203" pitchFamily="34" charset="0"/>
                <a:cs typeface="Segoe UI" panose="020B0502040204020203" pitchFamily="34" charset="0"/>
              </a:rPr>
              <a:t>accessories</a:t>
            </a:r>
            <a:r>
              <a:rPr lang="ru-RU" sz="1400" dirty="0">
                <a:solidFill>
                  <a:srgbClr val="CFD1D3"/>
                </a:solidFill>
                <a:latin typeface="Segoe UI" panose="020B0502040204020203" pitchFamily="34" charset="0"/>
                <a:cs typeface="Segoe UI" panose="020B0502040204020203" pitchFamily="34" charset="0"/>
              </a:rPr>
              <a:t> </a:t>
            </a:r>
          </a:p>
          <a:p>
            <a:pPr>
              <a:tabLst>
                <a:tab pos="415821" algn="l"/>
              </a:tabLst>
            </a:pPr>
            <a:r>
              <a:rPr lang="ru-RU" sz="1400" dirty="0">
                <a:solidFill>
                  <a:srgbClr val="CFD1D3"/>
                </a:solidFill>
                <a:latin typeface="Segoe UI" panose="020B0502040204020203" pitchFamily="34" charset="0"/>
                <a:cs typeface="Segoe UI" panose="020B0502040204020203" pitchFamily="34" charset="0"/>
              </a:rPr>
              <a:t>5) </a:t>
            </a:r>
            <a:r>
              <a:rPr lang="en-US" sz="1400" dirty="0">
                <a:solidFill>
                  <a:srgbClr val="CFD1D3"/>
                </a:solidFill>
                <a:latin typeface="Segoe UI" panose="020B0502040204020203" pitchFamily="34" charset="0"/>
                <a:cs typeface="Segoe UI" panose="020B0502040204020203" pitchFamily="34" charset="0"/>
              </a:rPr>
              <a:t>Do they have all necessary certificates already?</a:t>
            </a:r>
            <a:r>
              <a:rPr lang="ru-RU" sz="1400" dirty="0">
                <a:solidFill>
                  <a:srgbClr val="CFD1D3"/>
                </a:solidFill>
                <a:latin typeface="Segoe UI" panose="020B0502040204020203" pitchFamily="34" charset="0"/>
                <a:cs typeface="Segoe UI" panose="020B0502040204020203" pitchFamily="34" charset="0"/>
              </a:rPr>
              <a:t>. </a:t>
            </a:r>
            <a:endParaRPr lang="en-US" sz="1400" dirty="0">
              <a:solidFill>
                <a:srgbClr val="CFD1D3"/>
              </a:solidFill>
              <a:latin typeface="Segoe UI" panose="020B0502040204020203" pitchFamily="34" charset="0"/>
              <a:cs typeface="Segoe UI" panose="020B0502040204020203" pitchFamily="34" charset="0"/>
            </a:endParaRPr>
          </a:p>
          <a:p>
            <a:pPr>
              <a:tabLst>
                <a:tab pos="415821" algn="l"/>
              </a:tabLst>
            </a:pPr>
            <a:r>
              <a:rPr lang="en-US" sz="1400" dirty="0">
                <a:solidFill>
                  <a:srgbClr val="CFD1D3"/>
                </a:solidFill>
                <a:latin typeface="Segoe UI" panose="020B0502040204020203" pitchFamily="34" charset="0"/>
                <a:cs typeface="Segoe UI" panose="020B0502040204020203" pitchFamily="34" charset="0"/>
              </a:rPr>
              <a:t>6) OS Windows injected? Version of OS Windows? </a:t>
            </a:r>
          </a:p>
          <a:p>
            <a:pPr>
              <a:tabLst>
                <a:tab pos="415821" algn="l"/>
              </a:tabLst>
            </a:pPr>
            <a:r>
              <a:rPr lang="en-US" sz="1400" dirty="0">
                <a:solidFill>
                  <a:srgbClr val="CFD1D3"/>
                </a:solidFill>
                <a:latin typeface="Segoe UI" panose="020B0502040204020203" pitchFamily="34" charset="0"/>
                <a:cs typeface="Segoe UI" panose="020B0502040204020203" pitchFamily="34" charset="0"/>
              </a:rPr>
              <a:t>7) Price with VAT or without? Price local or in China no name? </a:t>
            </a:r>
          </a:p>
          <a:p>
            <a:pPr>
              <a:tabLst>
                <a:tab pos="415821" algn="l"/>
              </a:tabLst>
            </a:pPr>
            <a:r>
              <a:rPr lang="en-US" sz="1400" dirty="0">
                <a:solidFill>
                  <a:srgbClr val="CFD1D3"/>
                </a:solidFill>
                <a:latin typeface="Segoe UI" panose="020B0502040204020203" pitchFamily="34" charset="0"/>
                <a:cs typeface="Segoe UI" panose="020B0502040204020203" pitchFamily="34" charset="0"/>
              </a:rPr>
              <a:t>8) Do they have local service centers? Do they have local office &amp; warehouse or extra delivery charges will appear? </a:t>
            </a:r>
            <a:endParaRPr lang="ru-RU" sz="1400" dirty="0">
              <a:solidFill>
                <a:srgbClr val="CFD1D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5902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1913908-7BB3-A140-8082-C8592C61CCB9}"/>
              </a:ext>
            </a:extLst>
          </p:cNvPr>
          <p:cNvSpPr/>
          <p:nvPr/>
        </p:nvSpPr>
        <p:spPr>
          <a:xfrm>
            <a:off x="912342" y="2225560"/>
            <a:ext cx="6096000" cy="1920526"/>
          </a:xfrm>
          <a:prstGeom prst="rect">
            <a:avLst/>
          </a:prstGeom>
        </p:spPr>
        <p:txBody>
          <a:bodyPr vert="horz" lIns="91440" tIns="45720" rIns="91440" bIns="45720" rtlCol="0" anchor="ctr">
            <a:normAutofit fontScale="97500"/>
          </a:bodyPr>
          <a:lstStyle/>
          <a:p>
            <a:pPr>
              <a:lnSpc>
                <a:spcPct val="90000"/>
              </a:lnSpc>
              <a:spcBef>
                <a:spcPct val="0"/>
              </a:spcBef>
            </a:pPr>
            <a:r>
              <a:rPr lang="en-GB" sz="2500" b="1" dirty="0">
                <a:solidFill>
                  <a:prstClr val="white"/>
                </a:solidFill>
                <a:latin typeface="Segoe UI" panose="020B0502040204020203" pitchFamily="34" charset="0"/>
                <a:cs typeface="Segoe UI" panose="020B0502040204020203" pitchFamily="34" charset="0"/>
              </a:rPr>
              <a:t>Your reliable partner </a:t>
            </a:r>
          </a:p>
          <a:p>
            <a:pPr>
              <a:lnSpc>
                <a:spcPct val="90000"/>
              </a:lnSpc>
              <a:spcBef>
                <a:spcPct val="0"/>
              </a:spcBef>
            </a:pPr>
            <a:r>
              <a:rPr lang="en-GB" sz="2500" b="1" dirty="0">
                <a:solidFill>
                  <a:prstClr val="white"/>
                </a:solidFill>
                <a:latin typeface="Segoe UI" panose="020B0502040204020203" pitchFamily="34" charset="0"/>
                <a:cs typeface="Segoe UI" panose="020B0502040204020203" pitchFamily="34" charset="0"/>
              </a:rPr>
              <a:t>in solutions for business</a:t>
            </a:r>
            <a:r>
              <a:rPr lang="ru-RU" sz="2500" b="1" dirty="0">
                <a:solidFill>
                  <a:prstClr val="white"/>
                </a:solidFill>
                <a:latin typeface="Segoe UI" panose="020B0502040204020203" pitchFamily="34" charset="0"/>
                <a:cs typeface="Segoe UI" panose="020B0502040204020203" pitchFamily="34" charset="0"/>
              </a:rPr>
              <a:t> </a:t>
            </a:r>
            <a:r>
              <a:rPr lang="en-US" sz="2500" b="1" dirty="0">
                <a:solidFill>
                  <a:prstClr val="white"/>
                </a:solidFill>
                <a:latin typeface="Segoe UI" panose="020B0502040204020203" pitchFamily="34" charset="0"/>
                <a:cs typeface="Segoe UI" panose="020B0502040204020203" pitchFamily="34" charset="0"/>
              </a:rPr>
              <a:t>and education</a:t>
            </a:r>
            <a:endParaRPr lang="x-none" sz="2500" b="1" dirty="0">
              <a:solidFill>
                <a:prstClr val="white"/>
              </a:solidFill>
              <a:latin typeface="Segoe UI" panose="020B0502040204020203" pitchFamily="34" charset="0"/>
              <a:cs typeface="Segoe UI" panose="020B0502040204020203" pitchFamily="34" charset="0"/>
            </a:endParaRPr>
          </a:p>
        </p:txBody>
      </p:sp>
      <p:sp>
        <p:nvSpPr>
          <p:cNvPr id="7" name="Заголовок 6">
            <a:extLst>
              <a:ext uri="{FF2B5EF4-FFF2-40B4-BE49-F238E27FC236}">
                <a16:creationId xmlns:a16="http://schemas.microsoft.com/office/drawing/2014/main" id="{9B11B996-CF60-4930-A678-68B2C400A6AA}"/>
              </a:ext>
            </a:extLst>
          </p:cNvPr>
          <p:cNvSpPr txBox="1">
            <a:spLocks/>
          </p:cNvSpPr>
          <p:nvPr/>
        </p:nvSpPr>
        <p:spPr>
          <a:xfrm>
            <a:off x="912342" y="3659949"/>
            <a:ext cx="5176058" cy="14444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A7FF"/>
                </a:solidFill>
                <a:effectLst/>
                <a:uLnTx/>
                <a:uFillTx/>
                <a:latin typeface="Segoe UI" panose="020B0502040204020203" pitchFamily="34" charset="0"/>
                <a:ea typeface="Inter" panose="020B0502030000000004" pitchFamily="34" charset="0"/>
                <a:cs typeface="Segoe UI" panose="020B0502040204020203" pitchFamily="34" charset="0"/>
              </a:rPr>
              <a:t>Thank you!</a:t>
            </a:r>
            <a:endParaRPr kumimoji="0" lang="ru-RU" sz="4400" b="1" i="0" u="none" strike="noStrike" kern="1200" cap="none" spc="0" normalizeH="0" baseline="0" noProof="0" dirty="0">
              <a:ln>
                <a:noFill/>
              </a:ln>
              <a:solidFill>
                <a:srgbClr val="00A7FF"/>
              </a:solidFill>
              <a:effectLst/>
              <a:uLnTx/>
              <a:uFillTx/>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1707898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рямоугольник 27">
            <a:extLst>
              <a:ext uri="{FF2B5EF4-FFF2-40B4-BE49-F238E27FC236}">
                <a16:creationId xmlns:a16="http://schemas.microsoft.com/office/drawing/2014/main" id="{D2905B00-2399-49C0-AF5C-565AC8E00B3B}"/>
              </a:ext>
            </a:extLst>
          </p:cNvPr>
          <p:cNvSpPr/>
          <p:nvPr/>
        </p:nvSpPr>
        <p:spPr>
          <a:xfrm>
            <a:off x="8442566" y="1835424"/>
            <a:ext cx="3478189" cy="4599144"/>
          </a:xfrm>
          <a:prstGeom prst="rect">
            <a:avLst/>
          </a:prstGeom>
        </p:spPr>
        <p:txBody>
          <a:bodyPr wrap="square" lIns="91440" tIns="45720" rIns="91440" bIns="45720" anchor="t">
            <a:spAutoFit/>
          </a:bodyPr>
          <a:lstStyle/>
          <a:p>
            <a:pPr algn="ctr"/>
            <a:endParaRPr lang="en-US" sz="1400" dirty="0">
              <a:solidFill>
                <a:schemeClr val="bg1"/>
              </a:solidFill>
              <a:latin typeface="Segoe UI" panose="020B0502040204020203" pitchFamily="34" charset="0"/>
              <a:cs typeface="Segoe UI" panose="020B0502040204020203" pitchFamily="34" charset="0"/>
            </a:endParaRPr>
          </a:p>
          <a:p>
            <a:pPr algn="ctr"/>
            <a:r>
              <a:rPr lang="en-US" sz="2000" b="1" dirty="0">
                <a:solidFill>
                  <a:srgbClr val="5B9BD5"/>
                </a:solidFill>
                <a:latin typeface="Segoe UI" panose="020B0502040204020203" pitchFamily="34" charset="0"/>
                <a:cs typeface="Segoe UI" panose="020B0502040204020203" pitchFamily="34" charset="0"/>
              </a:rPr>
              <a:t>2 SERIES of MULTIBOARDS</a:t>
            </a:r>
            <a:endParaRPr lang="en-US" sz="1400" b="1" dirty="0">
              <a:solidFill>
                <a:srgbClr val="5B9BD5"/>
              </a:solidFill>
              <a:latin typeface="Segoe UI" panose="020B0502040204020203" pitchFamily="34" charset="0"/>
              <a:cs typeface="Segoe UI" panose="020B0502040204020203" pitchFamily="34" charset="0"/>
            </a:endParaRPr>
          </a:p>
          <a:p>
            <a:pPr marL="182563" lvl="2" indent="-173038" algn="just">
              <a:lnSpc>
                <a:spcPct val="114000"/>
              </a:lnSpc>
              <a:spcBef>
                <a:spcPts val="500"/>
              </a:spcBef>
              <a:buBlip>
                <a:blip r:embed="rId2"/>
              </a:buBlip>
            </a:pPr>
            <a:r>
              <a:rPr lang="en-US" sz="1400" dirty="0">
                <a:solidFill>
                  <a:schemeClr val="bg1"/>
                </a:solidFill>
                <a:latin typeface="Segoe UI" panose="020B0502040204020203" pitchFamily="34" charset="0"/>
                <a:cs typeface="Segoe UI" panose="020B0502040204020203" pitchFamily="34" charset="0"/>
              </a:rPr>
              <a:t>PRIME SERIES MULTIBOARD </a:t>
            </a:r>
            <a:r>
              <a:rPr lang="en-US" sz="1400" dirty="0">
                <a:solidFill>
                  <a:srgbClr val="9EA7B4"/>
                </a:solidFill>
                <a:latin typeface="Segoe UI" panose="020B0502040204020203" pitchFamily="34" charset="0"/>
                <a:cs typeface="Segoe UI" panose="020B0502040204020203" pitchFamily="34" charset="0"/>
              </a:rPr>
              <a:t>-</a:t>
            </a:r>
            <a:r>
              <a:rPr lang="en-US" sz="1400" dirty="0">
                <a:solidFill>
                  <a:schemeClr val="bg1"/>
                </a:solidFill>
                <a:latin typeface="Segoe UI" panose="020B0502040204020203" pitchFamily="34" charset="0"/>
                <a:cs typeface="Segoe UI" panose="020B0502040204020203" pitchFamily="34" charset="0"/>
              </a:rPr>
              <a:t> </a:t>
            </a:r>
            <a:r>
              <a:rPr lang="en-US" sz="1400" dirty="0">
                <a:solidFill>
                  <a:srgbClr val="9EA7B4"/>
                </a:solidFill>
                <a:latin typeface="Segoe UI" panose="020B0502040204020203" pitchFamily="34" charset="0"/>
                <a:cs typeface="Segoe UI" panose="020B0502040204020203" pitchFamily="34" charset="0"/>
              </a:rPr>
              <a:t>all in one comprehensive solution with integrated Windows PC, integrated OS Windows 10 Pro license and preinstalled multifunctional apps, additional accessories as </a:t>
            </a:r>
            <a:r>
              <a:rPr lang="en-US" sz="1400" dirty="0" err="1">
                <a:solidFill>
                  <a:srgbClr val="9EA7B4"/>
                </a:solidFill>
                <a:latin typeface="Segoe UI" panose="020B0502040204020203" pitchFamily="34" charset="0"/>
                <a:cs typeface="Segoe UI" panose="020B0502040204020203" pitchFamily="34" charset="0"/>
              </a:rPr>
              <a:t>MultiPen</a:t>
            </a:r>
            <a:r>
              <a:rPr lang="en-US" sz="1400" dirty="0">
                <a:solidFill>
                  <a:srgbClr val="9EA7B4"/>
                </a:solidFill>
                <a:latin typeface="Segoe UI" panose="020B0502040204020203" pitchFamily="34" charset="0"/>
                <a:cs typeface="Segoe UI" panose="020B0502040204020203" pitchFamily="34" charset="0"/>
              </a:rPr>
              <a:t>. </a:t>
            </a:r>
          </a:p>
          <a:p>
            <a:pPr marL="182563" lvl="2" indent="-173038" algn="just">
              <a:lnSpc>
                <a:spcPct val="114000"/>
              </a:lnSpc>
              <a:spcBef>
                <a:spcPts val="500"/>
              </a:spcBef>
              <a:buBlip>
                <a:blip r:embed="rId2"/>
              </a:buBlip>
            </a:pPr>
            <a:r>
              <a:rPr lang="en-US" sz="1400" dirty="0">
                <a:solidFill>
                  <a:srgbClr val="9EA7B4"/>
                </a:solidFill>
                <a:latin typeface="Segoe UI" panose="020B0502040204020203" pitchFamily="34" charset="0"/>
                <a:cs typeface="Segoe UI" panose="020B0502040204020203" pitchFamily="34" charset="0"/>
              </a:rPr>
              <a:t>Ready from the box. </a:t>
            </a:r>
          </a:p>
          <a:p>
            <a:pPr marL="182563" lvl="2" indent="-173038" algn="just">
              <a:lnSpc>
                <a:spcPct val="114000"/>
              </a:lnSpc>
              <a:spcBef>
                <a:spcPts val="500"/>
              </a:spcBef>
              <a:buBlip>
                <a:blip r:embed="rId2"/>
              </a:buBlip>
            </a:pPr>
            <a:endParaRPr lang="en-US" sz="1400" dirty="0">
              <a:solidFill>
                <a:schemeClr val="bg1"/>
              </a:solidFill>
              <a:latin typeface="Segoe UI" panose="020B0502040204020203" pitchFamily="34" charset="0"/>
              <a:cs typeface="Segoe UI" panose="020B0502040204020203" pitchFamily="34" charset="0"/>
            </a:endParaRPr>
          </a:p>
          <a:p>
            <a:pPr marL="182563" lvl="2" indent="-173038" algn="just">
              <a:lnSpc>
                <a:spcPct val="114000"/>
              </a:lnSpc>
              <a:spcBef>
                <a:spcPts val="500"/>
              </a:spcBef>
              <a:buBlip>
                <a:blip r:embed="rId2"/>
              </a:buBlip>
            </a:pPr>
            <a:r>
              <a:rPr lang="en-US" sz="1400" dirty="0">
                <a:solidFill>
                  <a:schemeClr val="bg1"/>
                </a:solidFill>
                <a:latin typeface="Segoe UI" panose="020B0502040204020203" pitchFamily="34" charset="0"/>
                <a:cs typeface="Segoe UI" panose="020B0502040204020203" pitchFamily="34" charset="0"/>
              </a:rPr>
              <a:t>LIGHT SERIES MULTIBOARD</a:t>
            </a:r>
            <a:r>
              <a:rPr lang="en-US" sz="1400" b="1" dirty="0">
                <a:solidFill>
                  <a:schemeClr val="bg1"/>
                </a:solidFill>
                <a:latin typeface="Segoe UI" panose="020B0502040204020203" pitchFamily="34" charset="0"/>
                <a:cs typeface="Segoe UI" panose="020B0502040204020203" pitchFamily="34" charset="0"/>
              </a:rPr>
              <a:t> </a:t>
            </a:r>
            <a:r>
              <a:rPr lang="en-US" sz="1400" dirty="0">
                <a:solidFill>
                  <a:srgbClr val="9EA7B4"/>
                </a:solidFill>
                <a:latin typeface="Segoe UI" panose="020B0502040204020203" pitchFamily="34" charset="0"/>
                <a:cs typeface="Segoe UI" panose="020B0502040204020203" pitchFamily="34" charset="0"/>
              </a:rPr>
              <a:t>with Android based PC, most popular Apps for the writing &amp; mirroring. Affordable price point. </a:t>
            </a:r>
          </a:p>
          <a:p>
            <a:pPr marL="182563" lvl="2" indent="-173038" algn="just">
              <a:lnSpc>
                <a:spcPct val="114000"/>
              </a:lnSpc>
              <a:spcBef>
                <a:spcPts val="500"/>
              </a:spcBef>
              <a:buBlip>
                <a:blip r:embed="rId2"/>
              </a:buBlip>
            </a:pPr>
            <a:r>
              <a:rPr lang="en-US" sz="1400" dirty="0">
                <a:solidFill>
                  <a:srgbClr val="9EA7B4"/>
                </a:solidFill>
                <a:latin typeface="Segoe UI" panose="020B0502040204020203" pitchFamily="34" charset="0"/>
                <a:cs typeface="Segoe UI" panose="020B0502040204020203" pitchFamily="34" charset="0"/>
              </a:rPr>
              <a:t>Windows PC optionally, OS Windows license optionally, multifunctional Apps optionally. </a:t>
            </a:r>
          </a:p>
        </p:txBody>
      </p:sp>
      <p:sp>
        <p:nvSpPr>
          <p:cNvPr id="36" name="Прямоугольник 4">
            <a:extLst>
              <a:ext uri="{FF2B5EF4-FFF2-40B4-BE49-F238E27FC236}">
                <a16:creationId xmlns:a16="http://schemas.microsoft.com/office/drawing/2014/main" id="{DF66966F-0B64-4532-9BA5-2086752AD0FC}"/>
              </a:ext>
            </a:extLst>
          </p:cNvPr>
          <p:cNvSpPr/>
          <p:nvPr/>
        </p:nvSpPr>
        <p:spPr>
          <a:xfrm>
            <a:off x="919942" y="1164699"/>
            <a:ext cx="7251292" cy="646331"/>
          </a:xfrm>
          <a:prstGeom prst="rect">
            <a:avLst/>
          </a:prstGeom>
        </p:spPr>
        <p:txBody>
          <a:bodyPr wrap="square">
            <a:spAutoFit/>
          </a:bodyPr>
          <a:lstStyle/>
          <a:p>
            <a:r>
              <a:rPr lang="en-US" b="1" dirty="0">
                <a:solidFill>
                  <a:schemeClr val="bg1"/>
                </a:solidFill>
                <a:latin typeface="Segoe UI" panose="020B0502040204020203" pitchFamily="34" charset="0"/>
                <a:cs typeface="Segoe UI" panose="020B0502040204020203" pitchFamily="34" charset="0"/>
              </a:rPr>
              <a:t>Interactive screen specially created to enhance processes </a:t>
            </a:r>
            <a:br>
              <a:rPr lang="en-US" b="1" dirty="0">
                <a:solidFill>
                  <a:schemeClr val="bg1"/>
                </a:solidFill>
                <a:latin typeface="Segoe UI" panose="020B0502040204020203" pitchFamily="34" charset="0"/>
                <a:cs typeface="Segoe UI" panose="020B0502040204020203" pitchFamily="34" charset="0"/>
              </a:rPr>
            </a:br>
            <a:r>
              <a:rPr lang="en-US" b="1" dirty="0">
                <a:solidFill>
                  <a:schemeClr val="bg1"/>
                </a:solidFill>
                <a:latin typeface="Segoe UI" panose="020B0502040204020203" pitchFamily="34" charset="0"/>
                <a:cs typeface="Segoe UI" panose="020B0502040204020203" pitchFamily="34" charset="0"/>
              </a:rPr>
              <a:t>in education, business, meeting rooms and other TVMS.</a:t>
            </a:r>
          </a:p>
        </p:txBody>
      </p:sp>
      <p:sp>
        <p:nvSpPr>
          <p:cNvPr id="38" name="Заголовок 6"/>
          <p:cNvSpPr txBox="1">
            <a:spLocks/>
          </p:cNvSpPr>
          <p:nvPr/>
        </p:nvSpPr>
        <p:spPr>
          <a:xfrm>
            <a:off x="919942" y="553950"/>
            <a:ext cx="5176058" cy="5672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A7FF"/>
                </a:solidFill>
                <a:latin typeface="Segoe UI" panose="020B0502040204020203" pitchFamily="34" charset="0"/>
                <a:ea typeface="Inter" panose="020B0502030000000004" pitchFamily="34" charset="0"/>
                <a:cs typeface="Segoe UI" panose="020B0502040204020203" pitchFamily="34" charset="0"/>
              </a:rPr>
              <a:t>Multiboards</a:t>
            </a:r>
            <a:endParaRPr lang="ru-RU" sz="3200" b="1" dirty="0">
              <a:solidFill>
                <a:srgbClr val="00A7FF"/>
              </a:solidFill>
              <a:latin typeface="Segoe UI" panose="020B0502040204020203" pitchFamily="34" charset="0"/>
              <a:ea typeface="Inter" panose="020B0502030000000004" pitchFamily="34" charset="0"/>
              <a:cs typeface="Segoe UI" panose="020B0502040204020203" pitchFamily="34" charset="0"/>
            </a:endParaRPr>
          </a:p>
        </p:txBody>
      </p:sp>
      <p:pic>
        <p:nvPicPr>
          <p:cNvPr id="4" name="Рисунок 3">
            <a:extLst>
              <a:ext uri="{FF2B5EF4-FFF2-40B4-BE49-F238E27FC236}">
                <a16:creationId xmlns:a16="http://schemas.microsoft.com/office/drawing/2014/main" id="{B8197729-C825-4AE9-86D8-8AA63899FCDE}"/>
              </a:ext>
            </a:extLst>
          </p:cNvPr>
          <p:cNvPicPr>
            <a:picLocks noChangeAspect="1"/>
          </p:cNvPicPr>
          <p:nvPr/>
        </p:nvPicPr>
        <p:blipFill rotWithShape="1">
          <a:blip r:embed="rId3">
            <a:extLst>
              <a:ext uri="{28A0092B-C50C-407E-A947-70E740481C1C}">
                <a14:useLocalDpi xmlns:a14="http://schemas.microsoft.com/office/drawing/2010/main" val="0"/>
              </a:ext>
            </a:extLst>
          </a:blip>
          <a:srcRect t="64" b="-2"/>
          <a:stretch/>
        </p:blipFill>
        <p:spPr>
          <a:xfrm>
            <a:off x="919942" y="2013625"/>
            <a:ext cx="7004858" cy="4438235"/>
          </a:xfrm>
          <a:prstGeom prst="roundRect">
            <a:avLst>
              <a:gd name="adj" fmla="val 8594"/>
            </a:avLst>
          </a:prstGeom>
          <a:solidFill>
            <a:srgbClr val="FFFFFF">
              <a:shade val="85000"/>
            </a:srgbClr>
          </a:solidFill>
          <a:ln>
            <a:noFill/>
          </a:ln>
          <a:effectLst/>
        </p:spPr>
      </p:pic>
      <p:pic>
        <p:nvPicPr>
          <p:cNvPr id="30" name="Рисунок 29">
            <a:extLst>
              <a:ext uri="{FF2B5EF4-FFF2-40B4-BE49-F238E27FC236}">
                <a16:creationId xmlns:a16="http://schemas.microsoft.com/office/drawing/2014/main" id="{B543A1F4-BD6E-4A3C-A8CC-7ACAF95004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2567" y="2509518"/>
            <a:ext cx="180088" cy="180088"/>
          </a:xfrm>
          <a:prstGeom prst="rect">
            <a:avLst/>
          </a:prstGeom>
        </p:spPr>
      </p:pic>
      <p:pic>
        <p:nvPicPr>
          <p:cNvPr id="37" name="Рисунок 36">
            <a:extLst>
              <a:ext uri="{FF2B5EF4-FFF2-40B4-BE49-F238E27FC236}">
                <a16:creationId xmlns:a16="http://schemas.microsoft.com/office/drawing/2014/main" id="{B5265E4D-D345-4BE6-88BC-AF6D4887EF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9728" y="4591763"/>
            <a:ext cx="180088" cy="180088"/>
          </a:xfrm>
          <a:prstGeom prst="rect">
            <a:avLst/>
          </a:prstGeom>
        </p:spPr>
      </p:pic>
    </p:spTree>
    <p:extLst>
      <p:ext uri="{BB962C8B-B14F-4D97-AF65-F5344CB8AC3E}">
        <p14:creationId xmlns:p14="http://schemas.microsoft.com/office/powerpoint/2010/main" val="3946318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sz="quarter" idx="4294967295"/>
          </p:nvPr>
        </p:nvSpPr>
        <p:spPr>
          <a:xfrm>
            <a:off x="930482" y="442197"/>
            <a:ext cx="8334804" cy="660400"/>
          </a:xfrm>
        </p:spPr>
        <p:txBody>
          <a:bodyPr vert="horz" lIns="91440" tIns="45720" rIns="91440" bIns="45720" rtlCol="0" anchor="ctr">
            <a:normAutofit fontScale="97500"/>
          </a:bodyPr>
          <a:lstStyle/>
          <a:p>
            <a:pPr marL="0">
              <a:spcBef>
                <a:spcPct val="0"/>
              </a:spcBef>
              <a:buNone/>
            </a:pPr>
            <a:r>
              <a:rPr lang="en-US" sz="3200" b="1" dirty="0">
                <a:solidFill>
                  <a:srgbClr val="00A7E1"/>
                </a:solidFill>
                <a:latin typeface="Segoe UI" panose="020B0502040204020203" pitchFamily="34" charset="0"/>
                <a:ea typeface="+mj-ea"/>
                <a:cs typeface="Segoe UI" panose="020B0502040204020203" pitchFamily="34" charset="0"/>
              </a:rPr>
              <a:t>Prestigio Solutions MB </a:t>
            </a:r>
            <a:r>
              <a:rPr lang="en-US" sz="3200" b="1" dirty="0" err="1">
                <a:solidFill>
                  <a:srgbClr val="00A7E1"/>
                </a:solidFill>
                <a:latin typeface="Segoe UI" panose="020B0502040204020203" pitchFamily="34" charset="0"/>
                <a:ea typeface="+mj-ea"/>
                <a:cs typeface="Segoe UI" panose="020B0502040204020203" pitchFamily="34" charset="0"/>
              </a:rPr>
              <a:t>LineUp</a:t>
            </a:r>
            <a:r>
              <a:rPr lang="en-US" sz="3200" b="1" dirty="0">
                <a:solidFill>
                  <a:srgbClr val="00A7E1"/>
                </a:solidFill>
                <a:latin typeface="Segoe UI" panose="020B0502040204020203" pitchFamily="34" charset="0"/>
                <a:ea typeface="+mj-ea"/>
                <a:cs typeface="Segoe UI" panose="020B0502040204020203" pitchFamily="34" charset="0"/>
              </a:rPr>
              <a:t>, 2022’H1</a:t>
            </a:r>
            <a:endParaRPr lang="ru-RU" sz="3200" b="1" dirty="0">
              <a:solidFill>
                <a:srgbClr val="00A7E1"/>
              </a:solidFill>
              <a:latin typeface="Segoe UI" panose="020B0502040204020203" pitchFamily="34" charset="0"/>
              <a:ea typeface="+mj-ea"/>
              <a:cs typeface="Segoe UI" panose="020B0502040204020203" pitchFamily="34" charset="0"/>
            </a:endParaRPr>
          </a:p>
        </p:txBody>
      </p:sp>
      <p:grpSp>
        <p:nvGrpSpPr>
          <p:cNvPr id="11" name="Группа 10">
            <a:extLst>
              <a:ext uri="{FF2B5EF4-FFF2-40B4-BE49-F238E27FC236}">
                <a16:creationId xmlns:a16="http://schemas.microsoft.com/office/drawing/2014/main" id="{6137687A-3E7A-4D43-805B-A1184D4A683D}"/>
              </a:ext>
            </a:extLst>
          </p:cNvPr>
          <p:cNvGrpSpPr/>
          <p:nvPr/>
        </p:nvGrpSpPr>
        <p:grpSpPr>
          <a:xfrm>
            <a:off x="1032083" y="1311545"/>
            <a:ext cx="8844818" cy="5255198"/>
            <a:chOff x="441387" y="1126456"/>
            <a:chExt cx="10124658" cy="6015622"/>
          </a:xfrm>
        </p:grpSpPr>
        <p:sp>
          <p:nvSpPr>
            <p:cNvPr id="73" name="Пятиугольник 31">
              <a:extLst>
                <a:ext uri="{FF2B5EF4-FFF2-40B4-BE49-F238E27FC236}">
                  <a16:creationId xmlns:a16="http://schemas.microsoft.com/office/drawing/2014/main" id="{2FB67694-1E8E-4DFF-BE29-A8A9AA75180C}"/>
                </a:ext>
              </a:extLst>
            </p:cNvPr>
            <p:cNvSpPr/>
            <p:nvPr/>
          </p:nvSpPr>
          <p:spPr>
            <a:xfrm>
              <a:off x="441387" y="6505195"/>
              <a:ext cx="10113834" cy="636883"/>
            </a:xfrm>
            <a:prstGeom prst="homePlate">
              <a:avLst>
                <a:gd name="adj" fmla="val 0"/>
              </a:avLst>
            </a:prstGeom>
            <a:gradFill flip="none" rotWithShape="1">
              <a:gsLst>
                <a:gs pos="15000">
                  <a:srgbClr val="00DB87"/>
                </a:gs>
                <a:gs pos="100000">
                  <a:srgbClr val="00DDC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75" name="TextBox 74">
              <a:extLst>
                <a:ext uri="{FF2B5EF4-FFF2-40B4-BE49-F238E27FC236}">
                  <a16:creationId xmlns:a16="http://schemas.microsoft.com/office/drawing/2014/main" id="{AF89FE7D-57F0-4A55-BA19-12EB8E7AAFEC}"/>
                </a:ext>
              </a:extLst>
            </p:cNvPr>
            <p:cNvSpPr txBox="1"/>
            <p:nvPr/>
          </p:nvSpPr>
          <p:spPr>
            <a:xfrm>
              <a:off x="919545" y="6534180"/>
              <a:ext cx="9646500" cy="561946"/>
            </a:xfrm>
            <a:prstGeom prst="rect">
              <a:avLst/>
            </a:prstGeom>
            <a:noFill/>
          </p:spPr>
          <p:txBody>
            <a:bodyPr wrap="square" rtlCol="0">
              <a:spAutoFit/>
            </a:bodyPr>
            <a:lstStyle/>
            <a:p>
              <a:pPr algn="ctr">
                <a:defRPr/>
              </a:pPr>
              <a:r>
                <a:rPr lang="en-US" sz="16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PMB528K002 (PC for Light Series models)</a:t>
              </a:r>
            </a:p>
            <a:p>
              <a:pPr algn="ctr">
                <a:defRPr/>
              </a:pP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PC 80 pin / with Intel® Comet Lake-U CPU i5 10210U 10</a:t>
              </a:r>
              <a:r>
                <a:rPr lang="en-US" sz="1050" baseline="300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 Gen /  8GB / 256GB, 3G &amp; LTE module</a:t>
              </a:r>
            </a:p>
          </p:txBody>
        </p:sp>
        <p:grpSp>
          <p:nvGrpSpPr>
            <p:cNvPr id="6" name="Группа 5">
              <a:extLst>
                <a:ext uri="{FF2B5EF4-FFF2-40B4-BE49-F238E27FC236}">
                  <a16:creationId xmlns:a16="http://schemas.microsoft.com/office/drawing/2014/main" id="{EC70AF7D-052B-4D2E-A086-48243D09C54B}"/>
                </a:ext>
              </a:extLst>
            </p:cNvPr>
            <p:cNvGrpSpPr/>
            <p:nvPr/>
          </p:nvGrpSpPr>
          <p:grpSpPr>
            <a:xfrm>
              <a:off x="441387" y="1126456"/>
              <a:ext cx="10124587" cy="5862400"/>
              <a:chOff x="441387" y="1126456"/>
              <a:chExt cx="10124587" cy="5862400"/>
            </a:xfrm>
          </p:grpSpPr>
          <p:sp>
            <p:nvSpPr>
              <p:cNvPr id="47" name="Пятиугольник 31">
                <a:extLst>
                  <a:ext uri="{FF2B5EF4-FFF2-40B4-BE49-F238E27FC236}">
                    <a16:creationId xmlns:a16="http://schemas.microsoft.com/office/drawing/2014/main" id="{34B780E7-0F06-4F50-8848-562BEC2961D5}"/>
                  </a:ext>
                </a:extLst>
              </p:cNvPr>
              <p:cNvSpPr/>
              <p:nvPr/>
            </p:nvSpPr>
            <p:spPr>
              <a:xfrm>
                <a:off x="441387" y="5840699"/>
                <a:ext cx="10113834" cy="636883"/>
              </a:xfrm>
              <a:prstGeom prst="homePlate">
                <a:avLst>
                  <a:gd name="adj" fmla="val 0"/>
                </a:avLst>
              </a:prstGeom>
              <a:gradFill flip="none" rotWithShape="1">
                <a:gsLst>
                  <a:gs pos="15000">
                    <a:srgbClr val="00DB87"/>
                  </a:gs>
                  <a:gs pos="100000">
                    <a:srgbClr val="00DDC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grpSp>
            <p:nvGrpSpPr>
              <p:cNvPr id="7" name="Группа 6">
                <a:extLst>
                  <a:ext uri="{FF2B5EF4-FFF2-40B4-BE49-F238E27FC236}">
                    <a16:creationId xmlns:a16="http://schemas.microsoft.com/office/drawing/2014/main" id="{DB07CC19-D186-4648-8EBC-29F789BC059C}"/>
                  </a:ext>
                </a:extLst>
              </p:cNvPr>
              <p:cNvGrpSpPr/>
              <p:nvPr/>
            </p:nvGrpSpPr>
            <p:grpSpPr>
              <a:xfrm>
                <a:off x="441387" y="3140310"/>
                <a:ext cx="10113835" cy="651451"/>
                <a:chOff x="145297" y="2816277"/>
                <a:chExt cx="11498057" cy="740612"/>
              </a:xfrm>
            </p:grpSpPr>
            <p:sp>
              <p:nvSpPr>
                <p:cNvPr id="67" name="Пятиугольник 16">
                  <a:extLst>
                    <a:ext uri="{FF2B5EF4-FFF2-40B4-BE49-F238E27FC236}">
                      <a16:creationId xmlns:a16="http://schemas.microsoft.com/office/drawing/2014/main" id="{8724B0A0-8FE8-4A2A-BCC3-C493B0CC9192}"/>
                    </a:ext>
                  </a:extLst>
                </p:cNvPr>
                <p:cNvSpPr/>
                <p:nvPr/>
              </p:nvSpPr>
              <p:spPr>
                <a:xfrm>
                  <a:off x="145297" y="2816277"/>
                  <a:ext cx="11498057" cy="740612"/>
                </a:xfrm>
                <a:prstGeom prst="homePlate">
                  <a:avLst>
                    <a:gd name="adj" fmla="val 0"/>
                  </a:avLst>
                </a:prstGeom>
                <a:gradFill flip="none" rotWithShape="1">
                  <a:gsLst>
                    <a:gs pos="15000">
                      <a:srgbClr val="00A6E0"/>
                    </a:gs>
                    <a:gs pos="100000">
                      <a:srgbClr val="87D7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1" name="Oval 12">
                  <a:extLst>
                    <a:ext uri="{FF2B5EF4-FFF2-40B4-BE49-F238E27FC236}">
                      <a16:creationId xmlns:a16="http://schemas.microsoft.com/office/drawing/2014/main" id="{D57B0007-A4A6-4FC4-9D93-A2AB541C9D55}"/>
                    </a:ext>
                  </a:extLst>
                </p:cNvPr>
                <p:cNvSpPr/>
                <p:nvPr/>
              </p:nvSpPr>
              <p:spPr bwMode="auto">
                <a:xfrm>
                  <a:off x="477770" y="3000211"/>
                  <a:ext cx="424669" cy="435500"/>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65”</a:t>
                  </a:r>
                </a:p>
              </p:txBody>
            </p:sp>
            <p:sp>
              <p:nvSpPr>
                <p:cNvPr id="57" name="TextBox 56">
                  <a:extLst>
                    <a:ext uri="{FF2B5EF4-FFF2-40B4-BE49-F238E27FC236}">
                      <a16:creationId xmlns:a16="http://schemas.microsoft.com/office/drawing/2014/main" id="{72130B3D-480B-434B-BA70-FA5598C4B4E7}"/>
                    </a:ext>
                  </a:extLst>
                </p:cNvPr>
                <p:cNvSpPr txBox="1"/>
                <p:nvPr/>
              </p:nvSpPr>
              <p:spPr>
                <a:xfrm>
                  <a:off x="577702" y="2860610"/>
                  <a:ext cx="11028175" cy="638856"/>
                </a:xfrm>
                <a:prstGeom prst="rect">
                  <a:avLst/>
                </a:prstGeom>
                <a:noFill/>
              </p:spPr>
              <p:txBody>
                <a:bodyPr wrap="square" rtlCol="0">
                  <a:spAutoFit/>
                </a:bodyPr>
                <a:lstStyle/>
                <a:p>
                  <a:pPr algn="ctr">
                    <a:defRPr/>
                  </a:pPr>
                  <a:r>
                    <a:rPr lang="en-US" sz="16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PMB528L653 (Prime Series)</a:t>
                  </a:r>
                </a:p>
                <a:p>
                  <a:pPr algn="ctr">
                    <a:defRPr/>
                  </a:pP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UHD, Windows 10 Pro / Android 9.0 / </a:t>
                  </a:r>
                  <a:r>
                    <a:rPr lang="ru-RU"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0 points multitouch / Intel® Core™ i5 10</a:t>
                  </a:r>
                  <a:r>
                    <a:rPr lang="en-US" sz="1050" baseline="300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  Gen, 8GB, 256GB / Independent Graphic Card</a:t>
                  </a:r>
                  <a:endParaRPr lang="en-US" sz="1050"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3" name="Группа 2">
                <a:extLst>
                  <a:ext uri="{FF2B5EF4-FFF2-40B4-BE49-F238E27FC236}">
                    <a16:creationId xmlns:a16="http://schemas.microsoft.com/office/drawing/2014/main" id="{3FDFC332-20C9-423B-9251-7EAA3A6C2451}"/>
                  </a:ext>
                </a:extLst>
              </p:cNvPr>
              <p:cNvGrpSpPr/>
              <p:nvPr/>
            </p:nvGrpSpPr>
            <p:grpSpPr>
              <a:xfrm>
                <a:off x="441387" y="1126456"/>
                <a:ext cx="10113835" cy="636881"/>
                <a:chOff x="145297" y="804031"/>
                <a:chExt cx="11498057" cy="724048"/>
              </a:xfrm>
            </p:grpSpPr>
            <p:sp>
              <p:nvSpPr>
                <p:cNvPr id="66" name="Пятиугольник 19">
                  <a:extLst>
                    <a:ext uri="{FF2B5EF4-FFF2-40B4-BE49-F238E27FC236}">
                      <a16:creationId xmlns:a16="http://schemas.microsoft.com/office/drawing/2014/main" id="{74314420-DF7E-49BD-9C84-D75053EF6094}"/>
                    </a:ext>
                  </a:extLst>
                </p:cNvPr>
                <p:cNvSpPr/>
                <p:nvPr/>
              </p:nvSpPr>
              <p:spPr>
                <a:xfrm>
                  <a:off x="145297" y="804031"/>
                  <a:ext cx="11498057" cy="724048"/>
                </a:xfrm>
                <a:prstGeom prst="homePlate">
                  <a:avLst>
                    <a:gd name="adj" fmla="val 0"/>
                  </a:avLst>
                </a:prstGeom>
                <a:gradFill flip="none" rotWithShape="1">
                  <a:gsLst>
                    <a:gs pos="15000">
                      <a:srgbClr val="3A5198"/>
                    </a:gs>
                    <a:gs pos="100000">
                      <a:srgbClr val="677E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2" name="Oval 12">
                  <a:extLst>
                    <a:ext uri="{FF2B5EF4-FFF2-40B4-BE49-F238E27FC236}">
                      <a16:creationId xmlns:a16="http://schemas.microsoft.com/office/drawing/2014/main" id="{59D8E77F-8D5E-42CF-927B-85B88003597F}"/>
                    </a:ext>
                  </a:extLst>
                </p:cNvPr>
                <p:cNvSpPr/>
                <p:nvPr/>
              </p:nvSpPr>
              <p:spPr bwMode="auto">
                <a:xfrm>
                  <a:off x="477770" y="932189"/>
                  <a:ext cx="424669" cy="435501"/>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65”</a:t>
                  </a:r>
                </a:p>
              </p:txBody>
            </p:sp>
            <p:sp>
              <p:nvSpPr>
                <p:cNvPr id="58" name="TextBox 57">
                  <a:extLst>
                    <a:ext uri="{FF2B5EF4-FFF2-40B4-BE49-F238E27FC236}">
                      <a16:creationId xmlns:a16="http://schemas.microsoft.com/office/drawing/2014/main" id="{5DD23DE3-6CA1-4E7A-8490-CC4EDB96A1D2}"/>
                    </a:ext>
                  </a:extLst>
                </p:cNvPr>
                <p:cNvSpPr txBox="1"/>
                <p:nvPr/>
              </p:nvSpPr>
              <p:spPr>
                <a:xfrm>
                  <a:off x="683828" y="843875"/>
                  <a:ext cx="10959526" cy="638857"/>
                </a:xfrm>
                <a:prstGeom prst="rect">
                  <a:avLst/>
                </a:prstGeom>
                <a:noFill/>
              </p:spPr>
              <p:txBody>
                <a:bodyPr wrap="square" rtlCol="0">
                  <a:spAutoFit/>
                </a:bodyPr>
                <a:lstStyle/>
                <a:p>
                  <a:pPr algn="ctr">
                    <a:defRPr/>
                  </a:pPr>
                  <a:r>
                    <a:rPr lang="en-US" sz="16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PMB000L654 (Light Series)</a:t>
                  </a:r>
                </a:p>
                <a:p>
                  <a:pPr algn="ctr">
                    <a:defRPr/>
                  </a:pPr>
                  <a:r>
                    <a:rPr lang="en-US"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UHD / Android 8.0 / </a:t>
                  </a:r>
                  <a:r>
                    <a:rPr lang="ru-RU"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0 points multitouch / ARM A73+A53, 3GB, 32GB / PC Windows (optionally)</a:t>
                  </a:r>
                </a:p>
              </p:txBody>
            </p:sp>
          </p:grpSp>
          <p:grpSp>
            <p:nvGrpSpPr>
              <p:cNvPr id="4" name="Группа 3">
                <a:extLst>
                  <a:ext uri="{FF2B5EF4-FFF2-40B4-BE49-F238E27FC236}">
                    <a16:creationId xmlns:a16="http://schemas.microsoft.com/office/drawing/2014/main" id="{84592973-7BD9-4EF7-A63B-247519CC1332}"/>
                  </a:ext>
                </a:extLst>
              </p:cNvPr>
              <p:cNvGrpSpPr/>
              <p:nvPr/>
            </p:nvGrpSpPr>
            <p:grpSpPr>
              <a:xfrm>
                <a:off x="441387" y="1795789"/>
                <a:ext cx="10113835" cy="636881"/>
                <a:chOff x="145297" y="1473365"/>
                <a:chExt cx="11498057" cy="724048"/>
              </a:xfrm>
            </p:grpSpPr>
            <p:sp>
              <p:nvSpPr>
                <p:cNvPr id="65" name="Пятиугольник 22">
                  <a:extLst>
                    <a:ext uri="{FF2B5EF4-FFF2-40B4-BE49-F238E27FC236}">
                      <a16:creationId xmlns:a16="http://schemas.microsoft.com/office/drawing/2014/main" id="{E4477241-17A4-489F-9D0C-7E6A1BAB648F}"/>
                    </a:ext>
                  </a:extLst>
                </p:cNvPr>
                <p:cNvSpPr/>
                <p:nvPr/>
              </p:nvSpPr>
              <p:spPr>
                <a:xfrm>
                  <a:off x="145297" y="1473365"/>
                  <a:ext cx="11498057" cy="724048"/>
                </a:xfrm>
                <a:prstGeom prst="homePlate">
                  <a:avLst>
                    <a:gd name="adj" fmla="val 0"/>
                  </a:avLst>
                </a:prstGeom>
                <a:gradFill flip="none" rotWithShape="1">
                  <a:gsLst>
                    <a:gs pos="15000">
                      <a:srgbClr val="3A5198"/>
                    </a:gs>
                    <a:gs pos="100000">
                      <a:srgbClr val="677E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49" name="Oval 12">
                  <a:extLst>
                    <a:ext uri="{FF2B5EF4-FFF2-40B4-BE49-F238E27FC236}">
                      <a16:creationId xmlns:a16="http://schemas.microsoft.com/office/drawing/2014/main" id="{5A4C9848-BEB9-4712-A934-E27024787D40}"/>
                    </a:ext>
                  </a:extLst>
                </p:cNvPr>
                <p:cNvSpPr/>
                <p:nvPr/>
              </p:nvSpPr>
              <p:spPr bwMode="auto">
                <a:xfrm>
                  <a:off x="477770" y="1610988"/>
                  <a:ext cx="424669" cy="435501"/>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ru-RU"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 </a:t>
                  </a:r>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75”</a:t>
                  </a:r>
                </a:p>
              </p:txBody>
            </p:sp>
            <p:sp>
              <p:nvSpPr>
                <p:cNvPr id="59" name="TextBox 58">
                  <a:extLst>
                    <a:ext uri="{FF2B5EF4-FFF2-40B4-BE49-F238E27FC236}">
                      <a16:creationId xmlns:a16="http://schemas.microsoft.com/office/drawing/2014/main" id="{1C8D46B1-6024-4BD5-95BA-F1D00EDE9082}"/>
                    </a:ext>
                  </a:extLst>
                </p:cNvPr>
                <p:cNvSpPr txBox="1"/>
                <p:nvPr/>
              </p:nvSpPr>
              <p:spPr>
                <a:xfrm>
                  <a:off x="569011" y="1513401"/>
                  <a:ext cx="10978462" cy="638857"/>
                </a:xfrm>
                <a:prstGeom prst="rect">
                  <a:avLst/>
                </a:prstGeom>
                <a:noFill/>
              </p:spPr>
              <p:txBody>
                <a:bodyPr wrap="square" rtlCol="0">
                  <a:spAutoFit/>
                </a:bodyPr>
                <a:lstStyle/>
                <a:p>
                  <a:pPr algn="ctr">
                    <a:defRPr/>
                  </a:pPr>
                  <a:r>
                    <a:rPr lang="en-US" sz="16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PMB000L754 (Light Series)</a:t>
                  </a:r>
                </a:p>
                <a:p>
                  <a:pPr algn="ctr">
                    <a:defRPr/>
                  </a:pPr>
                  <a:r>
                    <a:rPr lang="en-US"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UHD / Android 8.0 / </a:t>
                  </a:r>
                  <a:r>
                    <a:rPr lang="ru-RU"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0 points multitouch / ARM A73+A53, 3GB, </a:t>
                  </a:r>
                  <a:r>
                    <a:rPr lang="ru-RU"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32</a:t>
                  </a:r>
                  <a:r>
                    <a:rPr lang="en-US"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GB / PC Windows (optionally)</a:t>
                  </a:r>
                </a:p>
              </p:txBody>
            </p:sp>
          </p:grpSp>
          <p:grpSp>
            <p:nvGrpSpPr>
              <p:cNvPr id="10" name="Группа 9">
                <a:extLst>
                  <a:ext uri="{FF2B5EF4-FFF2-40B4-BE49-F238E27FC236}">
                    <a16:creationId xmlns:a16="http://schemas.microsoft.com/office/drawing/2014/main" id="{D49CC2CA-AF20-4EA8-ABF8-43AC6754811C}"/>
                  </a:ext>
                </a:extLst>
              </p:cNvPr>
              <p:cNvGrpSpPr/>
              <p:nvPr/>
            </p:nvGrpSpPr>
            <p:grpSpPr>
              <a:xfrm>
                <a:off x="441387" y="5165888"/>
                <a:ext cx="10115889" cy="636881"/>
                <a:chOff x="142963" y="4843466"/>
                <a:chExt cx="11500392" cy="724048"/>
              </a:xfrm>
            </p:grpSpPr>
            <p:sp>
              <p:nvSpPr>
                <p:cNvPr id="63" name="Пятиугольник 28">
                  <a:extLst>
                    <a:ext uri="{FF2B5EF4-FFF2-40B4-BE49-F238E27FC236}">
                      <a16:creationId xmlns:a16="http://schemas.microsoft.com/office/drawing/2014/main" id="{27E3AFDD-3D8D-44CC-A9D4-6E6F1379FE72}"/>
                    </a:ext>
                  </a:extLst>
                </p:cNvPr>
                <p:cNvSpPr/>
                <p:nvPr/>
              </p:nvSpPr>
              <p:spPr>
                <a:xfrm>
                  <a:off x="142963" y="4843466"/>
                  <a:ext cx="11498056" cy="724048"/>
                </a:xfrm>
                <a:prstGeom prst="homePlate">
                  <a:avLst>
                    <a:gd name="adj" fmla="val 0"/>
                  </a:avLst>
                </a:prstGeom>
                <a:gradFill flip="none" rotWithShape="1">
                  <a:gsLst>
                    <a:gs pos="15000">
                      <a:srgbClr val="00A6E0"/>
                    </a:gs>
                    <a:gs pos="100000">
                      <a:srgbClr val="87D7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5" name="Oval 12">
                  <a:extLst>
                    <a:ext uri="{FF2B5EF4-FFF2-40B4-BE49-F238E27FC236}">
                      <a16:creationId xmlns:a16="http://schemas.microsoft.com/office/drawing/2014/main" id="{85063AEA-9F56-4860-8B0B-7A19371103AD}"/>
                    </a:ext>
                  </a:extLst>
                </p:cNvPr>
                <p:cNvSpPr/>
                <p:nvPr/>
              </p:nvSpPr>
              <p:spPr bwMode="auto">
                <a:xfrm>
                  <a:off x="475436" y="5009510"/>
                  <a:ext cx="424669" cy="435501"/>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98”</a:t>
                  </a:r>
                </a:p>
              </p:txBody>
            </p:sp>
            <p:sp>
              <p:nvSpPr>
                <p:cNvPr id="61" name="TextBox 60">
                  <a:extLst>
                    <a:ext uri="{FF2B5EF4-FFF2-40B4-BE49-F238E27FC236}">
                      <a16:creationId xmlns:a16="http://schemas.microsoft.com/office/drawing/2014/main" id="{1210429F-05F7-4446-83CB-37BBDF21860E}"/>
                    </a:ext>
                  </a:extLst>
                </p:cNvPr>
                <p:cNvSpPr txBox="1"/>
                <p:nvPr/>
              </p:nvSpPr>
              <p:spPr>
                <a:xfrm>
                  <a:off x="539680" y="4876462"/>
                  <a:ext cx="11103675" cy="638857"/>
                </a:xfrm>
                <a:prstGeom prst="rect">
                  <a:avLst/>
                </a:prstGeom>
                <a:noFill/>
              </p:spPr>
              <p:txBody>
                <a:bodyPr wrap="square" rtlCol="0">
                  <a:spAutoFit/>
                </a:bodyPr>
                <a:lstStyle/>
                <a:p>
                  <a:pPr algn="ctr">
                    <a:defRPr/>
                  </a:pPr>
                  <a:r>
                    <a:rPr lang="en-US" sz="16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 PMB751G983 (Prime Series)</a:t>
                  </a:r>
                </a:p>
                <a:p>
                  <a:pPr lvl="0" algn="ctr">
                    <a:defRPr/>
                  </a:pP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UHD, Windows 10 Pro / Android 8.0 / 20 points touch / Intel® Core™ i7 8</a:t>
                  </a:r>
                  <a:r>
                    <a:rPr lang="en-US" sz="1050" baseline="300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  Gen, 16GB, 512GB / Independent Graphic Card</a:t>
                  </a:r>
                  <a:endParaRPr lang="en-US" sz="7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grpSp>
          <p:sp>
            <p:nvSpPr>
              <p:cNvPr id="62" name="TextBox 61">
                <a:extLst>
                  <a:ext uri="{FF2B5EF4-FFF2-40B4-BE49-F238E27FC236}">
                    <a16:creationId xmlns:a16="http://schemas.microsoft.com/office/drawing/2014/main" id="{7990FA83-83C7-4195-98CE-9DA2BD578D0E}"/>
                  </a:ext>
                </a:extLst>
              </p:cNvPr>
              <p:cNvSpPr txBox="1"/>
              <p:nvPr/>
            </p:nvSpPr>
            <p:spPr>
              <a:xfrm>
                <a:off x="900610" y="5891959"/>
                <a:ext cx="9646500" cy="561946"/>
              </a:xfrm>
              <a:prstGeom prst="rect">
                <a:avLst/>
              </a:prstGeom>
              <a:noFill/>
            </p:spPr>
            <p:txBody>
              <a:bodyPr wrap="square" rtlCol="0">
                <a:spAutoFit/>
              </a:bodyPr>
              <a:lstStyle/>
              <a:p>
                <a:pPr algn="ctr">
                  <a:defRPr/>
                </a:pPr>
                <a:r>
                  <a:rPr lang="en-US" sz="16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PMB528K001 (PC for Light Series models)</a:t>
                </a:r>
              </a:p>
              <a:p>
                <a:pPr algn="ctr">
                  <a:defRPr/>
                </a:pP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PC 80 pin / with Intel® Comet Lake-U CPU i5 10210U 10</a:t>
                </a:r>
                <a:r>
                  <a:rPr lang="en-US" sz="1050" baseline="300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 Gen /  8GB / 256GB</a:t>
                </a:r>
              </a:p>
            </p:txBody>
          </p:sp>
          <p:sp>
            <p:nvSpPr>
              <p:cNvPr id="69" name="Oval 12">
                <a:extLst>
                  <a:ext uri="{FF2B5EF4-FFF2-40B4-BE49-F238E27FC236}">
                    <a16:creationId xmlns:a16="http://schemas.microsoft.com/office/drawing/2014/main" id="{4A35CC9C-7CDA-4C42-B808-9AB8FA2780CF}"/>
                  </a:ext>
                </a:extLst>
              </p:cNvPr>
              <p:cNvSpPr/>
              <p:nvPr/>
            </p:nvSpPr>
            <p:spPr bwMode="auto">
              <a:xfrm>
                <a:off x="733834" y="5948868"/>
                <a:ext cx="373544" cy="383071"/>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PC</a:t>
                </a:r>
              </a:p>
            </p:txBody>
          </p:sp>
          <p:grpSp>
            <p:nvGrpSpPr>
              <p:cNvPr id="9" name="Группа 8">
                <a:extLst>
                  <a:ext uri="{FF2B5EF4-FFF2-40B4-BE49-F238E27FC236}">
                    <a16:creationId xmlns:a16="http://schemas.microsoft.com/office/drawing/2014/main" id="{09C432BA-EE9B-4205-AD2E-0BAD49DD27C6}"/>
                  </a:ext>
                </a:extLst>
              </p:cNvPr>
              <p:cNvGrpSpPr/>
              <p:nvPr/>
            </p:nvGrpSpPr>
            <p:grpSpPr>
              <a:xfrm>
                <a:off x="441388" y="4492602"/>
                <a:ext cx="10124586" cy="636881"/>
                <a:chOff x="142542" y="4170180"/>
                <a:chExt cx="11510280" cy="724048"/>
              </a:xfrm>
            </p:grpSpPr>
            <p:sp>
              <p:nvSpPr>
                <p:cNvPr id="48" name="Пятиугольник 26">
                  <a:extLst>
                    <a:ext uri="{FF2B5EF4-FFF2-40B4-BE49-F238E27FC236}">
                      <a16:creationId xmlns:a16="http://schemas.microsoft.com/office/drawing/2014/main" id="{D221ADF7-2C2E-4F0C-9CBD-15DEC9231A24}"/>
                    </a:ext>
                  </a:extLst>
                </p:cNvPr>
                <p:cNvSpPr/>
                <p:nvPr/>
              </p:nvSpPr>
              <p:spPr>
                <a:xfrm>
                  <a:off x="142542" y="4170180"/>
                  <a:ext cx="11498056" cy="724048"/>
                </a:xfrm>
                <a:prstGeom prst="homePlate">
                  <a:avLst>
                    <a:gd name="adj" fmla="val 0"/>
                  </a:avLst>
                </a:prstGeom>
                <a:gradFill flip="none" rotWithShape="1">
                  <a:gsLst>
                    <a:gs pos="15000">
                      <a:srgbClr val="00A6E0"/>
                    </a:gs>
                    <a:gs pos="100000">
                      <a:srgbClr val="87D7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0" name="Oval 12">
                  <a:extLst>
                    <a:ext uri="{FF2B5EF4-FFF2-40B4-BE49-F238E27FC236}">
                      <a16:creationId xmlns:a16="http://schemas.microsoft.com/office/drawing/2014/main" id="{92DDB47C-2FF9-4E12-B1E5-3B3F8C30E048}"/>
                    </a:ext>
                  </a:extLst>
                </p:cNvPr>
                <p:cNvSpPr/>
                <p:nvPr/>
              </p:nvSpPr>
              <p:spPr bwMode="auto">
                <a:xfrm>
                  <a:off x="475014" y="4351580"/>
                  <a:ext cx="424669" cy="435501"/>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8</a:t>
                  </a:r>
                  <a:r>
                    <a:rPr lang="ru-RU"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6</a:t>
                  </a:r>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a:t>
                  </a:r>
                </a:p>
              </p:txBody>
            </p:sp>
            <p:sp>
              <p:nvSpPr>
                <p:cNvPr id="70" name="TextBox 69">
                  <a:extLst>
                    <a:ext uri="{FF2B5EF4-FFF2-40B4-BE49-F238E27FC236}">
                      <a16:creationId xmlns:a16="http://schemas.microsoft.com/office/drawing/2014/main" id="{95234999-0E38-4372-9C75-A10826C92FC5}"/>
                    </a:ext>
                  </a:extLst>
                </p:cNvPr>
                <p:cNvSpPr txBox="1"/>
                <p:nvPr/>
              </p:nvSpPr>
              <p:spPr>
                <a:xfrm>
                  <a:off x="549147" y="4212204"/>
                  <a:ext cx="11103675" cy="638857"/>
                </a:xfrm>
                <a:prstGeom prst="rect">
                  <a:avLst/>
                </a:prstGeom>
                <a:noFill/>
              </p:spPr>
              <p:txBody>
                <a:bodyPr wrap="square" rtlCol="0">
                  <a:spAutoFit/>
                </a:bodyPr>
                <a:lstStyle/>
                <a:p>
                  <a:pPr algn="ctr">
                    <a:defRPr/>
                  </a:pPr>
                  <a:r>
                    <a:rPr lang="en-US" sz="16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PMB728L863 (Prime Series)</a:t>
                  </a:r>
                </a:p>
                <a:p>
                  <a:pPr algn="ctr">
                    <a:defRPr/>
                  </a:pP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UHD, Windows 10 Pro / Android 9.0 / </a:t>
                  </a:r>
                  <a:r>
                    <a:rPr lang="ru-RU"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0 points multitouch / Intel® Core™ i7 10</a:t>
                  </a:r>
                  <a:r>
                    <a:rPr lang="en-US" sz="1050" baseline="300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  Gen, 8GB, 256GB / Independent Graphic Card</a:t>
                  </a:r>
                </a:p>
              </p:txBody>
            </p:sp>
          </p:grpSp>
          <p:sp>
            <p:nvSpPr>
              <p:cNvPr id="76" name="Oval 12">
                <a:extLst>
                  <a:ext uri="{FF2B5EF4-FFF2-40B4-BE49-F238E27FC236}">
                    <a16:creationId xmlns:a16="http://schemas.microsoft.com/office/drawing/2014/main" id="{4A3C366F-981E-4679-BF6F-897EB2724C03}"/>
                  </a:ext>
                </a:extLst>
              </p:cNvPr>
              <p:cNvSpPr/>
              <p:nvPr/>
            </p:nvSpPr>
            <p:spPr bwMode="auto">
              <a:xfrm>
                <a:off x="733834" y="6593479"/>
                <a:ext cx="373544" cy="395377"/>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PC</a:t>
                </a:r>
              </a:p>
            </p:txBody>
          </p:sp>
          <p:grpSp>
            <p:nvGrpSpPr>
              <p:cNvPr id="8" name="Группа 7">
                <a:extLst>
                  <a:ext uri="{FF2B5EF4-FFF2-40B4-BE49-F238E27FC236}">
                    <a16:creationId xmlns:a16="http://schemas.microsoft.com/office/drawing/2014/main" id="{BEBF9751-46D1-45D8-8CBE-6547A38C0AEC}"/>
                  </a:ext>
                </a:extLst>
              </p:cNvPr>
              <p:cNvGrpSpPr/>
              <p:nvPr/>
            </p:nvGrpSpPr>
            <p:grpSpPr>
              <a:xfrm>
                <a:off x="441387" y="3821273"/>
                <a:ext cx="10113835" cy="636881"/>
                <a:chOff x="142746" y="3498850"/>
                <a:chExt cx="11498057" cy="724048"/>
              </a:xfrm>
            </p:grpSpPr>
            <p:sp>
              <p:nvSpPr>
                <p:cNvPr id="77" name="Пятиугольник 24">
                  <a:extLst>
                    <a:ext uri="{FF2B5EF4-FFF2-40B4-BE49-F238E27FC236}">
                      <a16:creationId xmlns:a16="http://schemas.microsoft.com/office/drawing/2014/main" id="{94350A5E-C6B5-48FD-9E97-05D35DF090F1}"/>
                    </a:ext>
                  </a:extLst>
                </p:cNvPr>
                <p:cNvSpPr/>
                <p:nvPr/>
              </p:nvSpPr>
              <p:spPr>
                <a:xfrm>
                  <a:off x="142746" y="3498850"/>
                  <a:ext cx="11498057" cy="724048"/>
                </a:xfrm>
                <a:prstGeom prst="homePlate">
                  <a:avLst>
                    <a:gd name="adj" fmla="val 0"/>
                  </a:avLst>
                </a:prstGeom>
                <a:gradFill flip="none" rotWithShape="1">
                  <a:gsLst>
                    <a:gs pos="15000">
                      <a:srgbClr val="00A6E0"/>
                    </a:gs>
                    <a:gs pos="100000">
                      <a:srgbClr val="87D7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78" name="Oval 12">
                  <a:extLst>
                    <a:ext uri="{FF2B5EF4-FFF2-40B4-BE49-F238E27FC236}">
                      <a16:creationId xmlns:a16="http://schemas.microsoft.com/office/drawing/2014/main" id="{E407C7A7-1574-4B0D-B5F6-A3FE4C345937}"/>
                    </a:ext>
                  </a:extLst>
                </p:cNvPr>
                <p:cNvSpPr/>
                <p:nvPr/>
              </p:nvSpPr>
              <p:spPr bwMode="auto">
                <a:xfrm>
                  <a:off x="475219" y="3665773"/>
                  <a:ext cx="424669" cy="435501"/>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ru-RU"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 75</a:t>
                  </a:r>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a:t>
                  </a:r>
                </a:p>
              </p:txBody>
            </p:sp>
            <p:sp>
              <p:nvSpPr>
                <p:cNvPr id="79" name="TextBox 78">
                  <a:extLst>
                    <a:ext uri="{FF2B5EF4-FFF2-40B4-BE49-F238E27FC236}">
                      <a16:creationId xmlns:a16="http://schemas.microsoft.com/office/drawing/2014/main" id="{AEE8441B-1358-4911-8239-7DA89702A17C}"/>
                    </a:ext>
                  </a:extLst>
                </p:cNvPr>
                <p:cNvSpPr txBox="1"/>
                <p:nvPr/>
              </p:nvSpPr>
              <p:spPr>
                <a:xfrm>
                  <a:off x="611754" y="3543381"/>
                  <a:ext cx="10959526" cy="638857"/>
                </a:xfrm>
                <a:prstGeom prst="rect">
                  <a:avLst/>
                </a:prstGeom>
                <a:noFill/>
              </p:spPr>
              <p:txBody>
                <a:bodyPr wrap="square" rtlCol="0">
                  <a:spAutoFit/>
                </a:bodyPr>
                <a:lstStyle/>
                <a:p>
                  <a:pPr algn="ctr">
                    <a:defRPr/>
                  </a:pPr>
                  <a:r>
                    <a:rPr lang="en-US" sz="16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PMB728L753 (Prime Series)</a:t>
                  </a:r>
                </a:p>
                <a:p>
                  <a:pPr algn="ctr">
                    <a:defRPr/>
                  </a:pP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UHD, Windows 10 Pro / Android 9.0 / </a:t>
                  </a:r>
                  <a:r>
                    <a:rPr lang="ru-RU"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0 points multitouch / Intel® Core™ i7 10</a:t>
                  </a:r>
                  <a:r>
                    <a:rPr lang="en-US" sz="1050" baseline="300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th</a:t>
                  </a:r>
                  <a:r>
                    <a:rPr lang="en-US" sz="105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rPr>
                    <a:t>  Gen, 8GB, 256GB / Independent Graphic Card</a:t>
                  </a:r>
                  <a:endParaRPr lang="en-US" sz="700" dirty="0">
                    <a:solidFill>
                      <a:schemeClr val="bg1">
                        <a:lumMod val="50000"/>
                      </a:schemeClr>
                    </a:solidFill>
                    <a:latin typeface="Segoe UI" panose="020B0502040204020203" pitchFamily="34" charset="0"/>
                    <a:ea typeface="Segoe UI Symbol" panose="020B0502040204020203" pitchFamily="34" charset="0"/>
                    <a:cs typeface="Segoe UI" panose="020B0502040204020203" pitchFamily="34" charset="0"/>
                  </a:endParaRPr>
                </a:p>
              </p:txBody>
            </p:sp>
          </p:grpSp>
          <p:grpSp>
            <p:nvGrpSpPr>
              <p:cNvPr id="5" name="Группа 4">
                <a:extLst>
                  <a:ext uri="{FF2B5EF4-FFF2-40B4-BE49-F238E27FC236}">
                    <a16:creationId xmlns:a16="http://schemas.microsoft.com/office/drawing/2014/main" id="{40C15312-9740-4CE2-9E8A-D1E5EA86BFB0}"/>
                  </a:ext>
                </a:extLst>
              </p:cNvPr>
              <p:cNvGrpSpPr/>
              <p:nvPr/>
            </p:nvGrpSpPr>
            <p:grpSpPr>
              <a:xfrm>
                <a:off x="441387" y="2469492"/>
                <a:ext cx="10113835" cy="636881"/>
                <a:chOff x="142746" y="2147068"/>
                <a:chExt cx="11498057" cy="724048"/>
              </a:xfrm>
            </p:grpSpPr>
            <p:sp>
              <p:nvSpPr>
                <p:cNvPr id="64" name="Пятиугольник 24">
                  <a:extLst>
                    <a:ext uri="{FF2B5EF4-FFF2-40B4-BE49-F238E27FC236}">
                      <a16:creationId xmlns:a16="http://schemas.microsoft.com/office/drawing/2014/main" id="{618813E4-FEDD-4D28-BCAE-5885481DBA90}"/>
                    </a:ext>
                  </a:extLst>
                </p:cNvPr>
                <p:cNvSpPr/>
                <p:nvPr/>
              </p:nvSpPr>
              <p:spPr>
                <a:xfrm>
                  <a:off x="142746" y="2147068"/>
                  <a:ext cx="11498057" cy="724048"/>
                </a:xfrm>
                <a:prstGeom prst="homePlate">
                  <a:avLst>
                    <a:gd name="adj" fmla="val 0"/>
                  </a:avLst>
                </a:prstGeom>
                <a:gradFill flip="none" rotWithShape="1">
                  <a:gsLst>
                    <a:gs pos="15000">
                      <a:srgbClr val="3A5198"/>
                    </a:gs>
                    <a:gs pos="100000">
                      <a:srgbClr val="677E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panose="020B0502040204020203" pitchFamily="34" charset="0"/>
                    <a:cs typeface="Segoe UI" panose="020B0502040204020203" pitchFamily="34" charset="0"/>
                  </a:endParaRPr>
                </a:p>
              </p:txBody>
            </p:sp>
            <p:sp>
              <p:nvSpPr>
                <p:cNvPr id="53" name="Oval 12">
                  <a:extLst>
                    <a:ext uri="{FF2B5EF4-FFF2-40B4-BE49-F238E27FC236}">
                      <a16:creationId xmlns:a16="http://schemas.microsoft.com/office/drawing/2014/main" id="{97F9D088-AF63-4F18-A4A7-62C7416634E1}"/>
                    </a:ext>
                  </a:extLst>
                </p:cNvPr>
                <p:cNvSpPr/>
                <p:nvPr/>
              </p:nvSpPr>
              <p:spPr bwMode="auto">
                <a:xfrm>
                  <a:off x="475219" y="2312374"/>
                  <a:ext cx="424669" cy="435501"/>
                </a:xfrm>
                <a:prstGeom prst="ellipse">
                  <a:avLst/>
                </a:prstGeom>
                <a:solidFill>
                  <a:srgbClr val="FFFFFF"/>
                </a:solidFill>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lIns="0" tIns="0" rIns="0" bIns="0" anchor="ctr"/>
                <a:lstStyle/>
                <a:p>
                  <a:pPr algn="ctr"/>
                  <a:r>
                    <a:rPr lang="ru-RU"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 </a:t>
                  </a:r>
                  <a:r>
                    <a:rPr lang="en-US" sz="1200" b="1" dirty="0">
                      <a:solidFill>
                        <a:srgbClr val="484F56"/>
                      </a:solidFill>
                      <a:latin typeface="Segoe UI" panose="020B0502040204020203" pitchFamily="34" charset="0"/>
                      <a:ea typeface="Segoe UI" panose="020B0502040204020203" pitchFamily="34" charset="0"/>
                      <a:cs typeface="Segoe UI" panose="020B0502040204020203" pitchFamily="34" charset="0"/>
                    </a:rPr>
                    <a:t>86”</a:t>
                  </a:r>
                </a:p>
              </p:txBody>
            </p:sp>
            <p:sp>
              <p:nvSpPr>
                <p:cNvPr id="80" name="TextBox 79">
                  <a:extLst>
                    <a:ext uri="{FF2B5EF4-FFF2-40B4-BE49-F238E27FC236}">
                      <a16:creationId xmlns:a16="http://schemas.microsoft.com/office/drawing/2014/main" id="{34B3BA2D-2B74-4A5E-8868-C6916AAD5A8B}"/>
                    </a:ext>
                  </a:extLst>
                </p:cNvPr>
                <p:cNvSpPr txBox="1"/>
                <p:nvPr/>
              </p:nvSpPr>
              <p:spPr>
                <a:xfrm>
                  <a:off x="611754" y="2187351"/>
                  <a:ext cx="10978462" cy="638857"/>
                </a:xfrm>
                <a:prstGeom prst="rect">
                  <a:avLst/>
                </a:prstGeom>
                <a:noFill/>
              </p:spPr>
              <p:txBody>
                <a:bodyPr wrap="square" rtlCol="0">
                  <a:spAutoFit/>
                </a:bodyPr>
                <a:lstStyle/>
                <a:p>
                  <a:pPr algn="ctr">
                    <a:defRPr/>
                  </a:pPr>
                  <a:r>
                    <a:rPr lang="en-US" sz="16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PMB000L864 (Light Series)</a:t>
                  </a:r>
                </a:p>
                <a:p>
                  <a:pPr algn="ctr">
                    <a:defRPr/>
                  </a:pPr>
                  <a:r>
                    <a:rPr lang="en-US"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UHD / Android 8.0 / </a:t>
                  </a:r>
                  <a:r>
                    <a:rPr lang="ru-RU"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2</a:t>
                  </a:r>
                  <a:r>
                    <a:rPr lang="en-US"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0 points multitouch / ARM A73+A53, 3GB, </a:t>
                  </a:r>
                  <a:r>
                    <a:rPr lang="ru-RU"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32</a:t>
                  </a:r>
                  <a:r>
                    <a:rPr lang="en-US" sz="1050" dirty="0">
                      <a:solidFill>
                        <a:srgbClr val="9EA7B4"/>
                      </a:solidFill>
                      <a:latin typeface="Segoe UI" panose="020B0502040204020203" pitchFamily="34" charset="0"/>
                      <a:ea typeface="Segoe UI Symbol" panose="020B0502040204020203" pitchFamily="34" charset="0"/>
                      <a:cs typeface="Segoe UI" panose="020B0502040204020203" pitchFamily="34" charset="0"/>
                    </a:rPr>
                    <a:t>GB / PC Windows (optionally)</a:t>
                  </a:r>
                </a:p>
              </p:txBody>
            </p:sp>
          </p:grpSp>
        </p:grpSp>
      </p:grpSp>
    </p:spTree>
    <p:extLst>
      <p:ext uri="{BB962C8B-B14F-4D97-AF65-F5344CB8AC3E}">
        <p14:creationId xmlns:p14="http://schemas.microsoft.com/office/powerpoint/2010/main" val="2047858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Заголовок 1"/>
          <p:cNvSpPr txBox="1">
            <a:spLocks/>
          </p:cNvSpPr>
          <p:nvPr/>
        </p:nvSpPr>
        <p:spPr>
          <a:xfrm>
            <a:off x="677334" y="356073"/>
            <a:ext cx="8447684" cy="858838"/>
          </a:xfrm>
          <a:prstGeom prst="rect">
            <a:avLst/>
          </a:prstGeom>
        </p:spPr>
        <p:txBody>
          <a:bodyPr vert="horz" lIns="91440" tIns="45720" rIns="91440" bIns="45720" rtlCol="0" anchor="ctr">
            <a:noAutofit/>
          </a:bodyPr>
          <a:lstStyle>
            <a:lvl1pPr algn="ctr" defTabSz="609692" rtl="0" eaLnBrk="1" latinLnBrk="0" hangingPunct="1">
              <a:spcBef>
                <a:spcPct val="0"/>
              </a:spcBef>
              <a:buNone/>
              <a:defRPr sz="2933" kern="1200">
                <a:solidFill>
                  <a:schemeClr val="tx1"/>
                </a:solidFill>
                <a:latin typeface="Segoe UI" panose="020B0502040204020203" pitchFamily="34" charset="0"/>
                <a:ea typeface="+mj-ea"/>
                <a:cs typeface="Segoe UI" panose="020B0502040204020203" pitchFamily="34" charset="0"/>
              </a:defRPr>
            </a:lvl1pPr>
          </a:lstStyle>
          <a:p>
            <a:pPr indent="-228600" algn="l">
              <a:lnSpc>
                <a:spcPct val="90000"/>
              </a:lnSpc>
              <a:buFont typeface="Arial" panose="020B0604020202020204" pitchFamily="34" charset="0"/>
              <a:buNone/>
            </a:pPr>
            <a:r>
              <a:rPr lang="en-US" sz="3100" b="1" dirty="0">
                <a:solidFill>
                  <a:srgbClr val="00ACFE"/>
                </a:solidFill>
              </a:rPr>
              <a:t>Windows 10 PC for Group Collaboration  </a:t>
            </a:r>
          </a:p>
        </p:txBody>
      </p:sp>
      <p:sp>
        <p:nvSpPr>
          <p:cNvPr id="15" name="Прямоугольник 5"/>
          <p:cNvSpPr/>
          <p:nvPr/>
        </p:nvSpPr>
        <p:spPr>
          <a:xfrm>
            <a:off x="3947654" y="3415864"/>
            <a:ext cx="4187832" cy="461665"/>
          </a:xfrm>
          <a:prstGeom prst="rect">
            <a:avLst/>
          </a:prstGeom>
        </p:spPr>
        <p:txBody>
          <a:bodyPr wrap="square">
            <a:spAutoFit/>
          </a:bodyPr>
          <a:lstStyle/>
          <a:p>
            <a:pPr algn="ctr"/>
            <a:r>
              <a:rPr lang="en-US" sz="2400" b="1" dirty="0">
                <a:solidFill>
                  <a:srgbClr val="00ACFE"/>
                </a:solidFill>
                <a:latin typeface="Segoe UI" panose="020B0502040204020203" pitchFamily="34" charset="0"/>
                <a:cs typeface="Segoe UI" panose="020B0502040204020203" pitchFamily="34" charset="0"/>
              </a:rPr>
              <a:t>EDUCATE</a:t>
            </a:r>
            <a:endParaRPr lang="ru-RU" sz="2400" b="1" dirty="0">
              <a:solidFill>
                <a:srgbClr val="00ACFE"/>
              </a:solidFill>
              <a:latin typeface="Segoe UI" panose="020B0502040204020203" pitchFamily="34" charset="0"/>
              <a:cs typeface="Segoe UI" panose="020B0502040204020203" pitchFamily="34" charset="0"/>
            </a:endParaRPr>
          </a:p>
        </p:txBody>
      </p:sp>
      <p:sp>
        <p:nvSpPr>
          <p:cNvPr id="16" name="Прямоугольник 6"/>
          <p:cNvSpPr/>
          <p:nvPr/>
        </p:nvSpPr>
        <p:spPr>
          <a:xfrm>
            <a:off x="3028985" y="4601766"/>
            <a:ext cx="1498933" cy="461665"/>
          </a:xfrm>
          <a:prstGeom prst="rect">
            <a:avLst/>
          </a:prstGeom>
        </p:spPr>
        <p:txBody>
          <a:bodyPr wrap="none">
            <a:spAutoFit/>
          </a:bodyPr>
          <a:lstStyle/>
          <a:p>
            <a:r>
              <a:rPr lang="en-US" sz="2400" b="1" dirty="0">
                <a:solidFill>
                  <a:srgbClr val="00ACFE"/>
                </a:solidFill>
                <a:latin typeface="Segoe UI" panose="020B0502040204020203" pitchFamily="34" charset="0"/>
                <a:cs typeface="Segoe UI" panose="020B0502040204020203" pitchFamily="34" charset="0"/>
              </a:rPr>
              <a:t>PRESENT</a:t>
            </a:r>
          </a:p>
        </p:txBody>
      </p:sp>
      <p:sp>
        <p:nvSpPr>
          <p:cNvPr id="22" name="Прямоугольник 7"/>
          <p:cNvSpPr/>
          <p:nvPr/>
        </p:nvSpPr>
        <p:spPr>
          <a:xfrm>
            <a:off x="6945041" y="4607226"/>
            <a:ext cx="2380890" cy="461665"/>
          </a:xfrm>
          <a:prstGeom prst="rect">
            <a:avLst/>
          </a:prstGeom>
        </p:spPr>
        <p:txBody>
          <a:bodyPr wrap="square">
            <a:spAutoFit/>
          </a:bodyPr>
          <a:lstStyle/>
          <a:p>
            <a:r>
              <a:rPr lang="en-US" sz="2400" b="1" dirty="0">
                <a:solidFill>
                  <a:srgbClr val="00ACFE"/>
                </a:solidFill>
                <a:latin typeface="Segoe UI" panose="020B0502040204020203" pitchFamily="34" charset="0"/>
                <a:cs typeface="Segoe UI" panose="020B0502040204020203" pitchFamily="34" charset="0"/>
              </a:rPr>
              <a:t>COLABORATE</a:t>
            </a:r>
            <a:endParaRPr lang="ru-RU" sz="2400" b="1" dirty="0">
              <a:solidFill>
                <a:srgbClr val="00ACFE"/>
              </a:solidFill>
              <a:latin typeface="Segoe UI" panose="020B0502040204020203" pitchFamily="34" charset="0"/>
              <a:cs typeface="Segoe UI" panose="020B0502040204020203" pitchFamily="34" charset="0"/>
            </a:endParaRPr>
          </a:p>
        </p:txBody>
      </p:sp>
      <p:pic>
        <p:nvPicPr>
          <p:cNvPr id="23" name="Picture 20" descr="Image result for remote connection from mobile png icon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18425" y="5068891"/>
            <a:ext cx="608585" cy="60858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Desktop screenshots capturing  png icon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75496" y="5222740"/>
            <a:ext cx="595443" cy="458033"/>
          </a:xfrm>
          <a:prstGeom prst="rect">
            <a:avLst/>
          </a:prstGeom>
          <a:noFill/>
          <a:extLst>
            <a:ext uri="{909E8E84-426E-40DD-AFC4-6F175D3DCCD1}">
              <a14:hiddenFill xmlns:a14="http://schemas.microsoft.com/office/drawing/2010/main">
                <a:solidFill>
                  <a:srgbClr val="FFFFFF"/>
                </a:solidFill>
              </a14:hiddenFill>
            </a:ext>
          </a:extLst>
        </p:spPr>
      </p:pic>
      <p:pic>
        <p:nvPicPr>
          <p:cNvPr id="25" name="Объект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004742" y="5657912"/>
            <a:ext cx="746590" cy="379103"/>
          </a:xfrm>
          <a:prstGeom prst="rect">
            <a:avLst/>
          </a:prstGeom>
        </p:spPr>
      </p:pic>
      <p:pic>
        <p:nvPicPr>
          <p:cNvPr id="26" name="Picture 12" descr="Related image"/>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840692" y="5662088"/>
            <a:ext cx="532821" cy="536710"/>
          </a:xfrm>
          <a:prstGeom prst="rect">
            <a:avLst/>
          </a:prstGeom>
          <a:noFill/>
          <a:extLst>
            <a:ext uri="{909E8E84-426E-40DD-AFC4-6F175D3DCCD1}">
              <a14:hiddenFill xmlns:a14="http://schemas.microsoft.com/office/drawing/2010/main">
                <a:solidFill>
                  <a:srgbClr val="FFFFFF"/>
                </a:solidFill>
              </a14:hiddenFill>
            </a:ext>
          </a:extLst>
        </p:spPr>
      </p:pic>
      <p:pic>
        <p:nvPicPr>
          <p:cNvPr id="27" name="Рисунок 33" descr="Logo_Mozaik_Education_04.png"/>
          <p:cNvPicPr>
            <a:picLocks noChangeAspect="1"/>
          </p:cNvPicPr>
          <p:nvPr/>
        </p:nvPicPr>
        <p:blipFill>
          <a:blip r:embed="rId6" cstate="print"/>
          <a:stretch>
            <a:fillRect/>
          </a:stretch>
        </p:blipFill>
        <p:spPr>
          <a:xfrm>
            <a:off x="5117703" y="4042104"/>
            <a:ext cx="799237" cy="799237"/>
          </a:xfrm>
          <a:prstGeom prst="rect">
            <a:avLst/>
          </a:prstGeom>
        </p:spPr>
      </p:pic>
      <p:pic>
        <p:nvPicPr>
          <p:cNvPr id="28" name="Picture 14" descr="Image result for OfficeSuite png icon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874128" y="3881771"/>
            <a:ext cx="529028" cy="529028"/>
          </a:xfrm>
          <a:prstGeom prst="rect">
            <a:avLst/>
          </a:prstGeom>
          <a:noFill/>
          <a:extLst>
            <a:ext uri="{909E8E84-426E-40DD-AFC4-6F175D3DCCD1}">
              <a14:hiddenFill xmlns:a14="http://schemas.microsoft.com/office/drawing/2010/main">
                <a:solidFill>
                  <a:srgbClr val="FFFFFF"/>
                </a:solidFill>
              </a14:hiddenFill>
            </a:ext>
          </a:extLst>
        </p:spPr>
      </p:pic>
      <p:pic>
        <p:nvPicPr>
          <p:cNvPr id="29" name="Рисунок 35" descr="PMBAMS100.png"/>
          <p:cNvPicPr>
            <a:picLocks noChangeAspect="1"/>
          </p:cNvPicPr>
          <p:nvPr/>
        </p:nvPicPr>
        <p:blipFill>
          <a:blip r:embed="rId8" cstate="print"/>
          <a:stretch>
            <a:fillRect/>
          </a:stretch>
        </p:blipFill>
        <p:spPr>
          <a:xfrm>
            <a:off x="6352499" y="3940319"/>
            <a:ext cx="501403" cy="501403"/>
          </a:xfrm>
          <a:prstGeom prst="rect">
            <a:avLst/>
          </a:prstGeom>
        </p:spPr>
      </p:pic>
      <p:pic>
        <p:nvPicPr>
          <p:cNvPr id="30" name="Рисунок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8562" y="3171335"/>
            <a:ext cx="2371979" cy="15832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Рисунок 37"/>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821535" y="1379486"/>
            <a:ext cx="2548930" cy="17014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Рисунок 38" descr="415.png"/>
          <p:cNvPicPr>
            <a:picLocks noChangeAspect="1"/>
          </p:cNvPicPr>
          <p:nvPr/>
        </p:nvPicPr>
        <p:blipFill>
          <a:blip r:embed="rId12" cstate="print"/>
          <a:stretch>
            <a:fillRect/>
          </a:stretch>
        </p:blipFill>
        <p:spPr>
          <a:xfrm>
            <a:off x="6413477" y="4369832"/>
            <a:ext cx="467545" cy="467545"/>
          </a:xfrm>
          <a:prstGeom prst="rect">
            <a:avLst/>
          </a:prstGeom>
        </p:spPr>
      </p:pic>
      <p:grpSp>
        <p:nvGrpSpPr>
          <p:cNvPr id="33" name="Group 10"/>
          <p:cNvGrpSpPr/>
          <p:nvPr/>
        </p:nvGrpSpPr>
        <p:grpSpPr>
          <a:xfrm>
            <a:off x="5990663" y="4449206"/>
            <a:ext cx="319386" cy="293762"/>
            <a:chOff x="3473832" y="119303"/>
            <a:chExt cx="3123475" cy="3130140"/>
          </a:xfrm>
        </p:grpSpPr>
        <p:sp>
          <p:nvSpPr>
            <p:cNvPr id="34" name="Oval 8"/>
            <p:cNvSpPr/>
            <p:nvPr/>
          </p:nvSpPr>
          <p:spPr>
            <a:xfrm>
              <a:off x="3473832" y="119303"/>
              <a:ext cx="3092823" cy="3092823"/>
            </a:xfrm>
            <a:prstGeom prst="ellipse">
              <a:avLst/>
            </a:prstGeom>
            <a:solidFill>
              <a:srgbClr val="99CCFF">
                <a:alpha val="50196"/>
              </a:srgbClr>
            </a:solidFill>
            <a:ln w="57150">
              <a:solidFill>
                <a:srgbClr val="B522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7"/>
            <p:cNvPicPr>
              <a:picLocks noChangeAspect="1"/>
            </p:cNvPicPr>
            <p:nvPr/>
          </p:nvPicPr>
          <p:blipFill rotWithShape="1">
            <a:blip r:embed="rId13" cstate="email">
              <a:extLst>
                <a:ext uri="{28A0092B-C50C-407E-A947-70E740481C1C}">
                  <a14:useLocalDpi xmlns:a14="http://schemas.microsoft.com/office/drawing/2010/main"/>
                </a:ext>
              </a:extLst>
            </a:blip>
            <a:srcRect t="-23944" r="-3" b="-25377"/>
            <a:stretch/>
          </p:blipFill>
          <p:spPr>
            <a:xfrm rot="2195440">
              <a:off x="3494640" y="136197"/>
              <a:ext cx="3102667" cy="3113246"/>
            </a:xfrm>
            <a:prstGeom prst="ellipse">
              <a:avLst/>
            </a:prstGeom>
            <a:ln>
              <a:solidFill>
                <a:srgbClr val="B5223D"/>
              </a:solidFill>
            </a:ln>
          </p:spPr>
        </p:pic>
      </p:grpSp>
      <p:pic>
        <p:nvPicPr>
          <p:cNvPr id="36" name="Рисунок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79269" y="3172023"/>
            <a:ext cx="2438670" cy="16278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Рисунок 29" descr="512px-Skype_logo_(2019–present).svg.png"/>
          <p:cNvPicPr>
            <a:picLocks noChangeAspect="1"/>
          </p:cNvPicPr>
          <p:nvPr/>
        </p:nvPicPr>
        <p:blipFill>
          <a:blip r:embed="rId15" cstate="print"/>
          <a:stretch>
            <a:fillRect/>
          </a:stretch>
        </p:blipFill>
        <p:spPr>
          <a:xfrm>
            <a:off x="7215992" y="5151404"/>
            <a:ext cx="548999" cy="548999"/>
          </a:xfrm>
          <a:prstGeom prst="rect">
            <a:avLst/>
          </a:prstGeom>
        </p:spPr>
      </p:pic>
      <p:sp>
        <p:nvSpPr>
          <p:cNvPr id="38" name="Right Arrow 37"/>
          <p:cNvSpPr/>
          <p:nvPr/>
        </p:nvSpPr>
        <p:spPr>
          <a:xfrm rot="2315930">
            <a:off x="7222263" y="3949993"/>
            <a:ext cx="870358" cy="586924"/>
          </a:xfrm>
          <a:prstGeom prst="rightArrow">
            <a:avLst/>
          </a:prstGeom>
          <a:solidFill>
            <a:srgbClr val="00ACF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rgbClr val="B5223D"/>
              </a:solidFill>
            </a:endParaRPr>
          </a:p>
        </p:txBody>
      </p:sp>
      <p:sp>
        <p:nvSpPr>
          <p:cNvPr id="39" name="Right Arrow 38"/>
          <p:cNvSpPr/>
          <p:nvPr/>
        </p:nvSpPr>
        <p:spPr>
          <a:xfrm rot="19076517">
            <a:off x="3776015" y="3949301"/>
            <a:ext cx="870358" cy="586924"/>
          </a:xfrm>
          <a:prstGeom prst="rightArrow">
            <a:avLst/>
          </a:prstGeom>
          <a:solidFill>
            <a:srgbClr val="00ACF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0" name="Right Arrow 39"/>
          <p:cNvSpPr/>
          <p:nvPr/>
        </p:nvSpPr>
        <p:spPr>
          <a:xfrm rot="10800000">
            <a:off x="5536608" y="5525287"/>
            <a:ext cx="870358" cy="586924"/>
          </a:xfrm>
          <a:prstGeom prst="rightArrow">
            <a:avLst/>
          </a:prstGeom>
          <a:solidFill>
            <a:srgbClr val="00ACF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1" name="TextBox 40"/>
          <p:cNvSpPr txBox="1"/>
          <p:nvPr/>
        </p:nvSpPr>
        <p:spPr>
          <a:xfrm>
            <a:off x="287639" y="5183239"/>
            <a:ext cx="2830079" cy="461665"/>
          </a:xfrm>
          <a:prstGeom prst="rect">
            <a:avLst/>
          </a:prstGeom>
          <a:noFill/>
        </p:spPr>
        <p:txBody>
          <a:bodyPr wrap="square" rtlCol="0">
            <a:spAutoFit/>
          </a:bodyPr>
          <a:lstStyle/>
          <a:p>
            <a:r>
              <a:rPr lang="en-US" sz="1200" dirty="0">
                <a:solidFill>
                  <a:schemeClr val="bg1">
                    <a:lumMod val="95000"/>
                  </a:schemeClr>
                </a:solidFill>
                <a:latin typeface="Segoe UI" panose="020B0502040204020203" pitchFamily="34" charset="0"/>
                <a:cs typeface="Segoe UI" panose="020B0502040204020203" pitchFamily="34" charset="0"/>
              </a:rPr>
              <a:t>Exclusive user-friendly apps for screen sharing, mirroring, record</a:t>
            </a:r>
          </a:p>
        </p:txBody>
      </p:sp>
      <p:sp>
        <p:nvSpPr>
          <p:cNvPr id="42" name="TextBox 41"/>
          <p:cNvSpPr txBox="1"/>
          <p:nvPr/>
        </p:nvSpPr>
        <p:spPr>
          <a:xfrm>
            <a:off x="9209326" y="5182063"/>
            <a:ext cx="2830079" cy="461665"/>
          </a:xfrm>
          <a:prstGeom prst="rect">
            <a:avLst/>
          </a:prstGeom>
          <a:noFill/>
        </p:spPr>
        <p:txBody>
          <a:bodyPr wrap="square" rtlCol="0">
            <a:spAutoFit/>
          </a:bodyPr>
          <a:lstStyle/>
          <a:p>
            <a:r>
              <a:rPr lang="en-US" sz="1200" dirty="0">
                <a:solidFill>
                  <a:schemeClr val="bg1">
                    <a:lumMod val="95000"/>
                  </a:schemeClr>
                </a:solidFill>
                <a:latin typeface="Segoe UI" panose="020B0502040204020203" pitchFamily="34" charset="0"/>
                <a:cs typeface="Segoe UI" panose="020B0502040204020203" pitchFamily="34" charset="0"/>
              </a:rPr>
              <a:t>Cutting edge applications for collaboration</a:t>
            </a:r>
          </a:p>
        </p:txBody>
      </p:sp>
      <p:sp>
        <p:nvSpPr>
          <p:cNvPr id="43" name="TextBox 42"/>
          <p:cNvSpPr txBox="1"/>
          <p:nvPr/>
        </p:nvSpPr>
        <p:spPr>
          <a:xfrm>
            <a:off x="7490491" y="1883846"/>
            <a:ext cx="2830079" cy="461665"/>
          </a:xfrm>
          <a:prstGeom prst="rect">
            <a:avLst/>
          </a:prstGeom>
          <a:noFill/>
        </p:spPr>
        <p:txBody>
          <a:bodyPr wrap="square" rtlCol="0">
            <a:spAutoFit/>
          </a:bodyPr>
          <a:lstStyle/>
          <a:p>
            <a:r>
              <a:rPr lang="en-US" sz="1200" dirty="0">
                <a:solidFill>
                  <a:schemeClr val="bg1">
                    <a:lumMod val="95000"/>
                  </a:schemeClr>
                </a:solidFill>
                <a:latin typeface="Segoe UI" panose="020B0502040204020203" pitchFamily="34" charset="0"/>
                <a:cs typeface="Segoe UI" panose="020B0502040204020203" pitchFamily="34" charset="0"/>
              </a:rPr>
              <a:t>Preinstalled apps for education and trainings</a:t>
            </a:r>
          </a:p>
        </p:txBody>
      </p:sp>
      <p:pic>
        <p:nvPicPr>
          <p:cNvPr id="44" name="Picture 2" descr="Microsoft Teams Logo transparent PNG - StickPNG">
            <a:extLst>
              <a:ext uri="{FF2B5EF4-FFF2-40B4-BE49-F238E27FC236}">
                <a16:creationId xmlns:a16="http://schemas.microsoft.com/office/drawing/2014/main" id="{8956401A-BD23-4A24-8468-B9429930CBE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53319" y="5646057"/>
            <a:ext cx="740328" cy="74032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TeamViewer Download for Free - 2021 Latest Version">
            <a:extLst>
              <a:ext uri="{FF2B5EF4-FFF2-40B4-BE49-F238E27FC236}">
                <a16:creationId xmlns:a16="http://schemas.microsoft.com/office/drawing/2014/main" id="{AA4C582F-61D0-4F74-A8A9-12100F882CC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55404" y="5214941"/>
            <a:ext cx="529029" cy="52902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Zoom to Acquire Kites GmbH | | ONLY webinars - We Host Corporate Webinars">
            <a:extLst>
              <a:ext uri="{FF2B5EF4-FFF2-40B4-BE49-F238E27FC236}">
                <a16:creationId xmlns:a16="http://schemas.microsoft.com/office/drawing/2014/main" id="{B38B17D4-757F-467B-8384-4ACDD540F19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30440" y="5700402"/>
            <a:ext cx="778954" cy="74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75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90"/>
                                          </p:val>
                                        </p:tav>
                                        <p:tav tm="100000">
                                          <p:val>
                                            <p:fltVal val="0"/>
                                          </p:val>
                                        </p:tav>
                                      </p:tavLst>
                                    </p:anim>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2"/>
          <p:cNvSpPr txBox="1">
            <a:spLocks/>
          </p:cNvSpPr>
          <p:nvPr/>
        </p:nvSpPr>
        <p:spPr>
          <a:xfrm>
            <a:off x="717056" y="356697"/>
            <a:ext cx="8688599" cy="858837"/>
          </a:xfrm>
          <a:prstGeom prst="rect">
            <a:avLst/>
          </a:prstGeom>
        </p:spPr>
        <p:txBody>
          <a:bodyPr vert="horz" lIns="91440" tIns="45720" rIns="91440" bIns="45720" rtlCol="0" anchor="ctr">
            <a:noAutofit/>
          </a:bodyPr>
          <a:lstStyle>
            <a:lvl1pPr algn="ctr" defTabSz="609692" rtl="0" eaLnBrk="1" latinLnBrk="0" hangingPunct="1">
              <a:spcBef>
                <a:spcPct val="0"/>
              </a:spcBef>
              <a:buNone/>
              <a:defRPr sz="2933" kern="1200">
                <a:solidFill>
                  <a:schemeClr val="tx1"/>
                </a:solidFill>
                <a:latin typeface="Segoe UI" panose="020B0502040204020203" pitchFamily="34" charset="0"/>
                <a:ea typeface="+mj-ea"/>
                <a:cs typeface="Segoe UI" panose="020B0502040204020203" pitchFamily="34" charset="0"/>
              </a:defRPr>
            </a:lvl1pPr>
          </a:lstStyle>
          <a:p>
            <a:pPr indent="-228600" algn="l">
              <a:lnSpc>
                <a:spcPct val="90000"/>
              </a:lnSpc>
              <a:buFont typeface="Arial" panose="020B0604020202020204" pitchFamily="34" charset="0"/>
              <a:buNone/>
            </a:pPr>
            <a:r>
              <a:rPr lang="en-US" sz="3100" b="1" dirty="0">
                <a:solidFill>
                  <a:srgbClr val="00ACFE"/>
                </a:solidFill>
              </a:rPr>
              <a:t>Choose your solution</a:t>
            </a:r>
            <a:r>
              <a:rPr lang="ru-RU" sz="3100" b="1" dirty="0">
                <a:solidFill>
                  <a:srgbClr val="00ACFE"/>
                </a:solidFill>
              </a:rPr>
              <a:t>: </a:t>
            </a:r>
            <a:r>
              <a:rPr lang="en-US" sz="3100" b="1" dirty="0">
                <a:solidFill>
                  <a:srgbClr val="00ACFE"/>
                </a:solidFill>
              </a:rPr>
              <a:t>MULTIBOARD OR</a:t>
            </a:r>
            <a:r>
              <a:rPr lang="ru-RU" sz="3100" b="1" dirty="0">
                <a:solidFill>
                  <a:srgbClr val="00ACFE"/>
                </a:solidFill>
              </a:rPr>
              <a:t>…</a:t>
            </a:r>
          </a:p>
        </p:txBody>
      </p:sp>
      <p:sp>
        <p:nvSpPr>
          <p:cNvPr id="3" name="Прямоугольник 4"/>
          <p:cNvSpPr>
            <a:spLocks noChangeArrowheads="1"/>
          </p:cNvSpPr>
          <p:nvPr/>
        </p:nvSpPr>
        <p:spPr bwMode="auto">
          <a:xfrm>
            <a:off x="6216094" y="3424249"/>
            <a:ext cx="670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ru-RU" sz="2800" dirty="0">
                <a:solidFill>
                  <a:srgbClr val="D9DBDF"/>
                </a:solidFill>
                <a:latin typeface="Segoe UI" panose="020B0502040204020203" pitchFamily="34" charset="0"/>
                <a:cs typeface="Segoe UI" panose="020B0502040204020203" pitchFamily="34" charset="0"/>
              </a:rPr>
              <a:t>OR</a:t>
            </a:r>
            <a:endParaRPr lang="ru-RU" altLang="ru-RU" sz="2800" dirty="0">
              <a:solidFill>
                <a:srgbClr val="D9DBDF"/>
              </a:solidFill>
              <a:latin typeface="Segoe UI" panose="020B0502040204020203" pitchFamily="34" charset="0"/>
              <a:cs typeface="Segoe UI" panose="020B0502040204020203" pitchFamily="34" charset="0"/>
            </a:endParaRPr>
          </a:p>
        </p:txBody>
      </p:sp>
      <p:sp>
        <p:nvSpPr>
          <p:cNvPr id="4" name="Прямоугольник 23"/>
          <p:cNvSpPr/>
          <p:nvPr/>
        </p:nvSpPr>
        <p:spPr>
          <a:xfrm>
            <a:off x="7087076" y="1644954"/>
            <a:ext cx="4885696" cy="338554"/>
          </a:xfrm>
          <a:prstGeom prst="rect">
            <a:avLst/>
          </a:prstGeom>
          <a:noFill/>
        </p:spPr>
        <p:txBody>
          <a:bodyPr wrap="square" rtlCol="0">
            <a:spAutoFit/>
          </a:bodyPr>
          <a:lstStyle/>
          <a:p>
            <a:r>
              <a:rPr lang="en-US" sz="1600" dirty="0">
                <a:solidFill>
                  <a:schemeClr val="bg1">
                    <a:lumMod val="95000"/>
                  </a:schemeClr>
                </a:solidFill>
                <a:latin typeface="Segoe UI" panose="020B0502040204020203" pitchFamily="34" charset="0"/>
                <a:cs typeface="Segoe UI" panose="020B0502040204020203" pitchFamily="34" charset="0"/>
              </a:rPr>
              <a:t>Projector + PC + Software + additional equipment…</a:t>
            </a:r>
            <a:endParaRPr lang="ru-RU" sz="1600" dirty="0">
              <a:solidFill>
                <a:schemeClr val="bg1">
                  <a:lumMod val="95000"/>
                </a:schemeClr>
              </a:solidFill>
              <a:latin typeface="Segoe UI" panose="020B0502040204020203" pitchFamily="34" charset="0"/>
              <a:cs typeface="Segoe UI" panose="020B0502040204020203" pitchFamily="34" charset="0"/>
            </a:endParaRPr>
          </a:p>
        </p:txBody>
      </p:sp>
      <p:sp>
        <p:nvSpPr>
          <p:cNvPr id="5" name="Прямоугольник 24"/>
          <p:cNvSpPr/>
          <p:nvPr/>
        </p:nvSpPr>
        <p:spPr>
          <a:xfrm>
            <a:off x="2299582" y="1644954"/>
            <a:ext cx="2516257" cy="338554"/>
          </a:xfrm>
          <a:prstGeom prst="rect">
            <a:avLst/>
          </a:prstGeom>
          <a:noFill/>
        </p:spPr>
        <p:txBody>
          <a:bodyPr wrap="square" rtlCol="0">
            <a:spAutoFit/>
          </a:bodyPr>
          <a:lstStyle/>
          <a:p>
            <a:r>
              <a:rPr lang="en-US" sz="1600" dirty="0">
                <a:solidFill>
                  <a:schemeClr val="bg1">
                    <a:lumMod val="95000"/>
                  </a:schemeClr>
                </a:solidFill>
                <a:latin typeface="Segoe UI" panose="020B0502040204020203" pitchFamily="34" charset="0"/>
                <a:cs typeface="Segoe UI" panose="020B0502040204020203" pitchFamily="34" charset="0"/>
              </a:rPr>
              <a:t>Prestigio MultiBoard</a:t>
            </a:r>
            <a:endParaRPr lang="ru-RU" sz="1600" dirty="0">
              <a:solidFill>
                <a:schemeClr val="bg1">
                  <a:lumMod val="95000"/>
                </a:schemeClr>
              </a:solidFill>
              <a:latin typeface="Segoe UI" panose="020B0502040204020203" pitchFamily="34" charset="0"/>
              <a:cs typeface="Segoe UI" panose="020B0502040204020203" pitchFamily="34" charset="0"/>
            </a:endParaRPr>
          </a:p>
        </p:txBody>
      </p:sp>
      <p:pic>
        <p:nvPicPr>
          <p:cNvPr id="6" name="Рисунок 2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7076" y="2081696"/>
            <a:ext cx="4834574" cy="3481849"/>
          </a:xfrm>
          <a:prstGeom prst="roundRect">
            <a:avLst>
              <a:gd name="adj" fmla="val 4202"/>
            </a:avLst>
          </a:prstGeom>
          <a:ln>
            <a:noFill/>
          </a:ln>
        </p:spPr>
      </p:pic>
      <p:pic>
        <p:nvPicPr>
          <p:cNvPr id="7" name="Рисунок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069" y="2081696"/>
            <a:ext cx="5044522" cy="3367218"/>
          </a:xfrm>
          <a:prstGeom prst="roundRect">
            <a:avLst>
              <a:gd name="adj" fmla="val 4202"/>
            </a:avLst>
          </a:prstGeom>
          <a:ln>
            <a:noFill/>
          </a:ln>
        </p:spPr>
      </p:pic>
      <p:cxnSp>
        <p:nvCxnSpPr>
          <p:cNvPr id="8" name="Прямая соединительная линия 27"/>
          <p:cNvCxnSpPr/>
          <p:nvPr/>
        </p:nvCxnSpPr>
        <p:spPr>
          <a:xfrm>
            <a:off x="7631261" y="2539026"/>
            <a:ext cx="3548791" cy="2909888"/>
          </a:xfrm>
          <a:prstGeom prst="line">
            <a:avLst/>
          </a:prstGeom>
          <a:ln w="38100">
            <a:solidFill>
              <a:srgbClr val="AF003C"/>
            </a:solidFill>
          </a:ln>
        </p:spPr>
        <p:style>
          <a:lnRef idx="1">
            <a:schemeClr val="accent1"/>
          </a:lnRef>
          <a:fillRef idx="0">
            <a:schemeClr val="accent1"/>
          </a:fillRef>
          <a:effectRef idx="0">
            <a:schemeClr val="accent1"/>
          </a:effectRef>
          <a:fontRef idx="minor">
            <a:schemeClr val="tx1"/>
          </a:fontRef>
        </p:style>
      </p:cxnSp>
      <p:pic>
        <p:nvPicPr>
          <p:cNvPr id="9" name="Picture 8" descr="http://www.gamebuy.ru/sites/default/files/acessorie_00450573-photo-accessoire-console-sony-cable-hdmi-ps3.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05023" y="5088639"/>
            <a:ext cx="633127" cy="47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Прямая соединительная линия 28"/>
          <p:cNvCxnSpPr/>
          <p:nvPr/>
        </p:nvCxnSpPr>
        <p:spPr>
          <a:xfrm flipH="1">
            <a:off x="7723819" y="2539029"/>
            <a:ext cx="3363673" cy="2981325"/>
          </a:xfrm>
          <a:prstGeom prst="line">
            <a:avLst/>
          </a:prstGeom>
          <a:ln w="38100">
            <a:solidFill>
              <a:srgbClr val="AF003C"/>
            </a:solidFill>
          </a:ln>
        </p:spPr>
        <p:style>
          <a:lnRef idx="1">
            <a:schemeClr val="accent1"/>
          </a:lnRef>
          <a:fillRef idx="0">
            <a:schemeClr val="accent1"/>
          </a:fillRef>
          <a:effectRef idx="0">
            <a:schemeClr val="accent1"/>
          </a:effectRef>
          <a:fontRef idx="minor">
            <a:schemeClr val="tx1"/>
          </a:fontRef>
        </p:style>
      </p:cxnSp>
      <p:pic>
        <p:nvPicPr>
          <p:cNvPr id="11" name="Рисунок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069" y="5776738"/>
            <a:ext cx="1959175" cy="292660"/>
          </a:xfrm>
          <a:prstGeom prst="rect">
            <a:avLst/>
          </a:prstGeom>
        </p:spPr>
      </p:pic>
      <p:pic>
        <p:nvPicPr>
          <p:cNvPr id="12" name="Picture 4" descr="Картинки по запросу inte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4481" y="5630565"/>
            <a:ext cx="881697" cy="58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118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6"/>
          <p:cNvSpPr txBox="1">
            <a:spLocks/>
          </p:cNvSpPr>
          <p:nvPr/>
        </p:nvSpPr>
        <p:spPr>
          <a:xfrm>
            <a:off x="919942" y="1772756"/>
            <a:ext cx="5176058" cy="5397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00A7FF"/>
                </a:solidFill>
                <a:latin typeface="Segoe UI" panose="020B0502040204020203" pitchFamily="34" charset="0"/>
                <a:ea typeface="Inter" panose="020B0502030000000004" pitchFamily="34" charset="0"/>
                <a:cs typeface="Segoe UI" panose="020B0502040204020203" pitchFamily="34" charset="0"/>
              </a:rPr>
              <a:t>Multiboards</a:t>
            </a:r>
            <a:endParaRPr lang="ru-RU" sz="3200" b="1" dirty="0">
              <a:solidFill>
                <a:srgbClr val="00A7FF"/>
              </a:solidFill>
              <a:latin typeface="Segoe UI" panose="020B0502040204020203" pitchFamily="34" charset="0"/>
              <a:ea typeface="Inter" panose="020B0502030000000004" pitchFamily="34" charset="0"/>
              <a:cs typeface="Segoe UI" panose="020B0502040204020203" pitchFamily="34" charset="0"/>
            </a:endParaRPr>
          </a:p>
        </p:txBody>
      </p:sp>
      <p:sp>
        <p:nvSpPr>
          <p:cNvPr id="10" name="Заголовок 6"/>
          <p:cNvSpPr txBox="1">
            <a:spLocks/>
          </p:cNvSpPr>
          <p:nvPr/>
        </p:nvSpPr>
        <p:spPr>
          <a:xfrm>
            <a:off x="1012506" y="2312470"/>
            <a:ext cx="5385166" cy="744676"/>
          </a:xfrm>
          <a:prstGeom prst="rect">
            <a:avLst/>
          </a:prstGeom>
        </p:spPr>
        <p:txBody>
          <a:bodyPr vert="horz" lIns="91440" tIns="45720" rIns="91440" bIns="45720" numCol="1"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buSzPct val="50000"/>
            </a:pPr>
            <a:r>
              <a:rPr lang="en-US" sz="1800" dirty="0">
                <a:solidFill>
                  <a:schemeClr val="bg1"/>
                </a:solidFill>
                <a:latin typeface="Segoe UI" panose="020B0502040204020203" pitchFamily="34" charset="0"/>
                <a:ea typeface="Inter" panose="020B0502030000000004" pitchFamily="34" charset="0"/>
                <a:cs typeface="Segoe UI" panose="020B0502040204020203" pitchFamily="34" charset="0"/>
              </a:rPr>
              <a:t>USAGE SCENARIOS</a:t>
            </a:r>
            <a:endParaRPr lang="ru-RU" sz="1800" dirty="0">
              <a:solidFill>
                <a:schemeClr val="bg1"/>
              </a:solidFill>
              <a:latin typeface="Segoe UI" panose="020B0502040204020203" pitchFamily="34" charset="0"/>
              <a:ea typeface="Inter" panose="020B0502030000000004" pitchFamily="34" charset="0"/>
              <a:cs typeface="Segoe UI" panose="020B0502040204020203" pitchFamily="34" charset="0"/>
            </a:endParaRPr>
          </a:p>
        </p:txBody>
      </p:sp>
      <p:pic>
        <p:nvPicPr>
          <p:cNvPr id="12" name="Рисунок 11"/>
          <p:cNvPicPr>
            <a:picLocks noChangeAspect="1"/>
          </p:cNvPicPr>
          <p:nvPr/>
        </p:nvPicPr>
        <p:blipFill rotWithShape="1">
          <a:blip r:embed="rId2">
            <a:extLst>
              <a:ext uri="{28A0092B-C50C-407E-A947-70E740481C1C}">
                <a14:useLocalDpi xmlns:a14="http://schemas.microsoft.com/office/drawing/2010/main" val="0"/>
              </a:ext>
            </a:extLst>
          </a:blip>
          <a:srcRect l="47519" r="8862"/>
          <a:stretch/>
        </p:blipFill>
        <p:spPr>
          <a:xfrm>
            <a:off x="6870031" y="0"/>
            <a:ext cx="5317957" cy="6858000"/>
          </a:xfrm>
          <a:prstGeom prst="rect">
            <a:avLst/>
          </a:prstGeom>
        </p:spPr>
      </p:pic>
    </p:spTree>
    <p:extLst>
      <p:ext uri="{BB962C8B-B14F-4D97-AF65-F5344CB8AC3E}">
        <p14:creationId xmlns:p14="http://schemas.microsoft.com/office/powerpoint/2010/main" val="352932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3447696" y="198651"/>
            <a:ext cx="6022975" cy="660400"/>
          </a:xfrm>
          <a:prstGeom prst="rect">
            <a:avLst/>
          </a:prstGeom>
        </p:spPr>
        <p:txBody>
          <a:bodyPr vert="horz" lIns="91440" tIns="45720" rIns="91440" bIns="45720" rtlCol="0" anchor="ctr">
            <a:normAutofit/>
          </a:bodyPr>
          <a:lst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indent="-228600">
              <a:lnSpc>
                <a:spcPct val="90000"/>
              </a:lnSpc>
              <a:spcBef>
                <a:spcPct val="0"/>
              </a:spcBef>
              <a:buFont typeface="Arial" pitchFamily="34" charset="0"/>
              <a:buNone/>
            </a:pPr>
            <a:r>
              <a:rPr lang="en-US" sz="3100" b="1" dirty="0">
                <a:solidFill>
                  <a:srgbClr val="00ACFE"/>
                </a:solidFill>
                <a:ea typeface="+mj-ea"/>
              </a:rPr>
              <a:t>Scenario 1: meeting room</a:t>
            </a:r>
            <a:endParaRPr lang="ru-RU" sz="3100" b="1" dirty="0">
              <a:solidFill>
                <a:srgbClr val="00ACFE"/>
              </a:solidFill>
              <a:ea typeface="+mj-ea"/>
            </a:endParaRPr>
          </a:p>
        </p:txBody>
      </p:sp>
      <p:sp>
        <p:nvSpPr>
          <p:cNvPr id="3" name="Прямоугольник 4"/>
          <p:cNvSpPr/>
          <p:nvPr/>
        </p:nvSpPr>
        <p:spPr>
          <a:xfrm>
            <a:off x="581874" y="1354116"/>
            <a:ext cx="6092825" cy="4093428"/>
          </a:xfrm>
          <a:prstGeom prst="rect">
            <a:avLst/>
          </a:prstGeom>
        </p:spPr>
        <p:txBody>
          <a:bodyPr lIns="91440" tIns="45720" rIns="91440" bIns="45720" anchor="t">
            <a:spAutoFit/>
          </a:bodyPr>
          <a:lstStyle/>
          <a:p>
            <a:r>
              <a:rPr lang="en-US" b="1" dirty="0">
                <a:solidFill>
                  <a:srgbClr val="CFD1D3"/>
                </a:solidFill>
                <a:latin typeface="Segoe UI" panose="020B0502040204020203" pitchFamily="34" charset="0"/>
                <a:cs typeface="Segoe UI" panose="020B0502040204020203" pitchFamily="34" charset="0"/>
              </a:rPr>
              <a:t>Key expectations: </a:t>
            </a:r>
          </a:p>
          <a:p>
            <a:endParaRPr lang="en-US" b="1"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Transform group productivity </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Work in any room, minimal installation experience </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Software included (for the Multiboards with integrated PC)</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Engaging productive meetings</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Easy to share / connect</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Apps pre-installed &amp; working offline</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FontTx/>
              <a:buAutoNum type="arabicPeriod"/>
            </a:pPr>
            <a:r>
              <a:rPr lang="en-US" sz="1400" dirty="0">
                <a:solidFill>
                  <a:srgbClr val="CFD1D3"/>
                </a:solidFill>
                <a:latin typeface="Segoe UI" panose="020B0502040204020203" pitchFamily="34" charset="0"/>
                <a:cs typeface="Segoe UI" panose="020B0502040204020203" pitchFamily="34" charset="0"/>
              </a:rPr>
              <a:t>Prestige and positive impression from modern fiches</a:t>
            </a:r>
          </a:p>
          <a:p>
            <a:pPr marL="514350" indent="-514350">
              <a:buFontTx/>
              <a:buAutoNum type="arabicPeriod"/>
            </a:pPr>
            <a:endParaRPr lang="en-US" sz="1400" dirty="0">
              <a:solidFill>
                <a:srgbClr val="515151"/>
              </a:solidFill>
              <a:latin typeface="Segoe UI" panose="020B0502040204020203" pitchFamily="34" charset="0"/>
              <a:ea typeface="+mn-lt"/>
              <a:cs typeface="Segoe UI" panose="020B0502040204020203" pitchFamily="34" charset="0"/>
            </a:endParaRPr>
          </a:p>
          <a:p>
            <a:endParaRPr lang="en-US" sz="1400" dirty="0">
              <a:solidFill>
                <a:srgbClr val="000000"/>
              </a:solidFill>
              <a:latin typeface="Calibri"/>
              <a:ea typeface="Segoe UI" panose="020B0502040204020203" pitchFamily="34" charset="0"/>
              <a:cs typeface="Calibri"/>
            </a:endParaRPr>
          </a:p>
          <a:p>
            <a:pPr marL="514350" indent="-514350">
              <a:buAutoNum type="arabicPeriod"/>
            </a:pPr>
            <a:endParaRPr lang="en-US" sz="1400"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p:txBody>
      </p:sp>
      <p:pic>
        <p:nvPicPr>
          <p:cNvPr id="4"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700" y="1354116"/>
            <a:ext cx="5320899" cy="3990820"/>
          </a:xfrm>
          <a:prstGeom prst="roundRect">
            <a:avLst>
              <a:gd name="adj" fmla="val 4202"/>
            </a:avLst>
          </a:prstGeom>
          <a:ln>
            <a:noFill/>
          </a:ln>
        </p:spPr>
      </p:pic>
    </p:spTree>
    <p:extLst>
      <p:ext uri="{BB962C8B-B14F-4D97-AF65-F5344CB8AC3E}">
        <p14:creationId xmlns:p14="http://schemas.microsoft.com/office/powerpoint/2010/main" val="1778199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2"/>
          <p:cNvSpPr txBox="1">
            <a:spLocks/>
          </p:cNvSpPr>
          <p:nvPr/>
        </p:nvSpPr>
        <p:spPr>
          <a:xfrm>
            <a:off x="3571185" y="275111"/>
            <a:ext cx="6392863" cy="660400"/>
          </a:xfrm>
          <a:prstGeom prst="rect">
            <a:avLst/>
          </a:prstGeom>
        </p:spPr>
        <p:txBody>
          <a:bodyPr vert="horz" lIns="91440" tIns="45720" rIns="91440" bIns="45720" rtlCol="0" anchor="ctr">
            <a:normAutofit/>
          </a:bodyPr>
          <a:lstStyle>
            <a:lvl1pPr marL="228634" indent="-228634" algn="l" defTabSz="609692" rtl="0" eaLnBrk="1" latinLnBrk="0" hangingPunct="1">
              <a:spcBef>
                <a:spcPct val="20000"/>
              </a:spcBef>
              <a:buFont typeface="Arial" pitchFamily="34" charset="0"/>
              <a:buChar char="•"/>
              <a:defRPr sz="2133" kern="1200">
                <a:solidFill>
                  <a:schemeClr val="tx1"/>
                </a:solidFill>
                <a:latin typeface="Segoe UI" panose="020B0502040204020203" pitchFamily="34" charset="0"/>
                <a:ea typeface="+mn-ea"/>
                <a:cs typeface="Segoe UI" panose="020B0502040204020203" pitchFamily="34" charset="0"/>
              </a:defRPr>
            </a:lvl1pPr>
            <a:lvl2pPr marL="495374" indent="-190528" algn="l" defTabSz="609692" rtl="0" eaLnBrk="1" latinLnBrk="0" hangingPunct="1">
              <a:spcBef>
                <a:spcPct val="20000"/>
              </a:spcBef>
              <a:buFont typeface="Arial" pitchFamily="34" charset="0"/>
              <a:buChar char="–"/>
              <a:defRPr sz="1867" kern="1200">
                <a:solidFill>
                  <a:schemeClr val="tx1"/>
                </a:solidFill>
                <a:latin typeface="Segoe UI" panose="020B0502040204020203" pitchFamily="34" charset="0"/>
                <a:ea typeface="+mn-ea"/>
                <a:cs typeface="Segoe UI" panose="020B0502040204020203" pitchFamily="34" charset="0"/>
              </a:defRPr>
            </a:lvl2pPr>
            <a:lvl3pPr marL="762114" indent="-152423" algn="l" defTabSz="609692" rtl="0" eaLnBrk="1" latinLnBrk="0" hangingPunct="1">
              <a:spcBef>
                <a:spcPct val="20000"/>
              </a:spcBef>
              <a:buFont typeface="Arial"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066960"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4pPr>
            <a:lvl5pPr marL="1371806" indent="-152423" algn="l" defTabSz="609692" rtl="0" eaLnBrk="1" latinLnBrk="0" hangingPunct="1">
              <a:spcBef>
                <a:spcPct val="20000"/>
              </a:spcBef>
              <a:buFont typeface="Arial" pitchFamily="34" charset="0"/>
              <a:buChar char="»"/>
              <a:defRPr sz="1333" kern="1200">
                <a:solidFill>
                  <a:schemeClr val="tx1"/>
                </a:solidFill>
                <a:latin typeface="Segoe UI" panose="020B0502040204020203" pitchFamily="34" charset="0"/>
                <a:ea typeface="+mn-ea"/>
                <a:cs typeface="Segoe UI" panose="020B0502040204020203" pitchFamily="34" charset="0"/>
              </a:defRPr>
            </a:lvl5pPr>
            <a:lvl6pPr marL="1676652"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49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343"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188" indent="-152423" algn="l" defTabSz="609692"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indent="-228600">
              <a:lnSpc>
                <a:spcPct val="90000"/>
              </a:lnSpc>
              <a:spcBef>
                <a:spcPct val="0"/>
              </a:spcBef>
              <a:buFont typeface="Arial" pitchFamily="34" charset="0"/>
              <a:buNone/>
            </a:pPr>
            <a:r>
              <a:rPr lang="en-US" sz="3100" b="1" dirty="0">
                <a:solidFill>
                  <a:srgbClr val="00ACFE"/>
                </a:solidFill>
                <a:ea typeface="+mj-ea"/>
              </a:rPr>
              <a:t>Scenario 2: conference hall</a:t>
            </a:r>
            <a:endParaRPr lang="ru-RU" sz="3100" b="1" dirty="0">
              <a:solidFill>
                <a:srgbClr val="00ACFE"/>
              </a:solidFill>
              <a:ea typeface="+mj-ea"/>
            </a:endParaRPr>
          </a:p>
        </p:txBody>
      </p:sp>
      <p:sp>
        <p:nvSpPr>
          <p:cNvPr id="3" name="Прямоугольник 7"/>
          <p:cNvSpPr/>
          <p:nvPr/>
        </p:nvSpPr>
        <p:spPr>
          <a:xfrm>
            <a:off x="700931" y="1780103"/>
            <a:ext cx="5740509" cy="3016210"/>
          </a:xfrm>
          <a:prstGeom prst="rect">
            <a:avLst/>
          </a:prstGeom>
        </p:spPr>
        <p:txBody>
          <a:bodyPr wrap="square" lIns="91440" tIns="45720" rIns="91440" bIns="45720" anchor="t">
            <a:spAutoFit/>
          </a:bodyPr>
          <a:lstStyle/>
          <a:p>
            <a:r>
              <a:rPr lang="en-US" b="1" dirty="0">
                <a:solidFill>
                  <a:srgbClr val="CFD1D3"/>
                </a:solidFill>
                <a:latin typeface="Segoe UI" panose="020B0502040204020203" pitchFamily="34" charset="0"/>
                <a:cs typeface="Segoe UI" panose="020B0502040204020203" pitchFamily="34" charset="0"/>
              </a:rPr>
              <a:t>Key expectations:</a:t>
            </a:r>
            <a:r>
              <a:rPr lang="en-US" b="1" dirty="0">
                <a:solidFill>
                  <a:srgbClr val="515151"/>
                </a:solidFill>
                <a:latin typeface="Segoe UI"/>
                <a:ea typeface="Segoe UI" panose="020B0502040204020203" pitchFamily="34" charset="0"/>
                <a:cs typeface="Segoe UI"/>
              </a:rPr>
              <a:t> </a:t>
            </a:r>
            <a:endParaRPr lang="en-US" b="1"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a:p>
            <a:endParaRPr lang="en-US" dirty="0">
              <a:solidFill>
                <a:srgbClr val="515151"/>
              </a:solidFill>
              <a:latin typeface="Segoe UI" panose="020B0502040204020203" pitchFamily="34" charset="0"/>
              <a:ea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Engaging remote meetings </a:t>
            </a:r>
            <a:endParaRPr lang="ru-RU"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(with Logitech collaboration Solutions)</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ru-RU" sz="1400" dirty="0">
                <a:solidFill>
                  <a:srgbClr val="CFD1D3"/>
                </a:solidFill>
                <a:latin typeface="Segoe UI" panose="020B0502040204020203" pitchFamily="34" charset="0"/>
                <a:cs typeface="Segoe UI" panose="020B0502040204020203" pitchFamily="34" charset="0"/>
              </a:rPr>
              <a:t>2. </a:t>
            </a:r>
            <a:r>
              <a:rPr lang="en-US" sz="1400" dirty="0">
                <a:solidFill>
                  <a:srgbClr val="CFD1D3"/>
                </a:solidFill>
                <a:latin typeface="Segoe UI" panose="020B0502040204020203" pitchFamily="34" charset="0"/>
                <a:cs typeface="Segoe UI" panose="020B0502040204020203" pitchFamily="34" charset="0"/>
              </a:rPr>
              <a:t>Saves time</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ru-RU" sz="1400" dirty="0">
                <a:solidFill>
                  <a:srgbClr val="CFD1D3"/>
                </a:solidFill>
                <a:latin typeface="Segoe UI" panose="020B0502040204020203" pitchFamily="34" charset="0"/>
                <a:cs typeface="Segoe UI" panose="020B0502040204020203" pitchFamily="34" charset="0"/>
              </a:rPr>
              <a:t>3. </a:t>
            </a:r>
            <a:r>
              <a:rPr lang="en-US" sz="1400" dirty="0">
                <a:solidFill>
                  <a:srgbClr val="CFD1D3"/>
                </a:solidFill>
                <a:latin typeface="Segoe UI" panose="020B0502040204020203" pitchFamily="34" charset="0"/>
                <a:cs typeface="Segoe UI" panose="020B0502040204020203" pitchFamily="34" charset="0"/>
              </a:rPr>
              <a:t>Easy to share / connect</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ru-RU" sz="1400" dirty="0">
                <a:solidFill>
                  <a:srgbClr val="CFD1D3"/>
                </a:solidFill>
                <a:latin typeface="Segoe UI" panose="020B0502040204020203" pitchFamily="34" charset="0"/>
                <a:cs typeface="Segoe UI" panose="020B0502040204020203" pitchFamily="34" charset="0"/>
              </a:rPr>
              <a:t>4. </a:t>
            </a:r>
            <a:r>
              <a:rPr lang="en-US" sz="1400" dirty="0">
                <a:solidFill>
                  <a:srgbClr val="CFD1D3"/>
                </a:solidFill>
                <a:latin typeface="Segoe UI" panose="020B0502040204020203" pitchFamily="34" charset="0"/>
                <a:cs typeface="Segoe UI" panose="020B0502040204020203" pitchFamily="34" charset="0"/>
              </a:rPr>
              <a:t>Apps for the screen + room recording </a:t>
            </a:r>
            <a:endParaRPr lang="ru-RU"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(preinstalled with licenses)</a:t>
            </a:r>
          </a:p>
          <a:p>
            <a:pPr marL="514350" indent="-514350">
              <a:buAutoNum type="arabicPeriod"/>
            </a:pPr>
            <a:endParaRPr lang="en-US" sz="1400" dirty="0">
              <a:solidFill>
                <a:srgbClr val="CFD1D3"/>
              </a:solidFill>
              <a:latin typeface="Segoe UI" panose="020B0502040204020203" pitchFamily="34" charset="0"/>
              <a:cs typeface="Segoe UI" panose="020B0502040204020203" pitchFamily="34" charset="0"/>
            </a:endParaRPr>
          </a:p>
          <a:p>
            <a:pPr marL="514350" indent="-514350">
              <a:buAutoNum type="arabicPeriod"/>
            </a:pPr>
            <a:r>
              <a:rPr lang="en-US" sz="1400" dirty="0">
                <a:solidFill>
                  <a:srgbClr val="CFD1D3"/>
                </a:solidFill>
                <a:latin typeface="Segoe UI" panose="020B0502040204020203" pitchFamily="34" charset="0"/>
                <a:cs typeface="Segoe UI" panose="020B0502040204020203" pitchFamily="34" charset="0"/>
              </a:rPr>
              <a:t>5. Bright and clear picture even under day light</a:t>
            </a:r>
            <a:r>
              <a:rPr lang="en-US" sz="1400" dirty="0">
                <a:solidFill>
                  <a:srgbClr val="515151"/>
                </a:solidFill>
                <a:latin typeface="Segoe UI"/>
                <a:ea typeface="Segoe UI" panose="020B0502040204020203" pitchFamily="34" charset="0"/>
                <a:cs typeface="Segoe UI"/>
              </a:rPr>
              <a:t> </a:t>
            </a:r>
            <a:endParaRPr lang="en-US" sz="1400" dirty="0">
              <a:solidFill>
                <a:srgbClr val="515151"/>
              </a:solidFill>
              <a:latin typeface="Segoe UI"/>
              <a:ea typeface="Segoe UI" panose="020B0502040204020203" pitchFamily="34" charset="0"/>
              <a:cs typeface="Segoe UI" panose="020B0502040204020203" pitchFamily="34" charset="0"/>
            </a:endParaRPr>
          </a:p>
        </p:txBody>
      </p:sp>
      <p:pic>
        <p:nvPicPr>
          <p:cNvPr id="4" name="Рисунок 6" descr="1Parlament.jpg"/>
          <p:cNvPicPr>
            <a:picLocks noChangeAspect="1"/>
          </p:cNvPicPr>
          <p:nvPr/>
        </p:nvPicPr>
        <p:blipFill>
          <a:blip r:embed="rId2" cstate="print"/>
          <a:stretch>
            <a:fillRect/>
          </a:stretch>
        </p:blipFill>
        <p:spPr>
          <a:xfrm>
            <a:off x="6441440" y="1333499"/>
            <a:ext cx="5588000" cy="4191002"/>
          </a:xfrm>
          <a:prstGeom prst="roundRect">
            <a:avLst>
              <a:gd name="adj" fmla="val 4202"/>
            </a:avLst>
          </a:prstGeom>
          <a:ln>
            <a:noFill/>
          </a:ln>
        </p:spPr>
      </p:pic>
    </p:spTree>
    <p:extLst>
      <p:ext uri="{BB962C8B-B14F-4D97-AF65-F5344CB8AC3E}">
        <p14:creationId xmlns:p14="http://schemas.microsoft.com/office/powerpoint/2010/main" val="91857415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8d140e0-b9b7-454d-bfcc-1f1c35e8bf36">
      <Terms xmlns="http://schemas.microsoft.com/office/infopath/2007/PartnerControls"/>
    </lcf76f155ced4ddcb4097134ff3c332f>
    <TaxCatchAll xmlns="46946eef-a000-4bc3-a78e-14a94e62603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BEEC0D5077A43418F8B76CEF525A8E9" ma:contentTypeVersion="15" ma:contentTypeDescription="Create a new document." ma:contentTypeScope="" ma:versionID="98dd160609a6ee8b88361c8bd42c95fe">
  <xsd:schema xmlns:xsd="http://www.w3.org/2001/XMLSchema" xmlns:xs="http://www.w3.org/2001/XMLSchema" xmlns:p="http://schemas.microsoft.com/office/2006/metadata/properties" xmlns:ns2="b8d140e0-b9b7-454d-bfcc-1f1c35e8bf36" xmlns:ns3="46946eef-a000-4bc3-a78e-14a94e626036" targetNamespace="http://schemas.microsoft.com/office/2006/metadata/properties" ma:root="true" ma:fieldsID="8efa13bbb8a8cd81d8238241fc449e84" ns2:_="" ns3:_="">
    <xsd:import namespace="b8d140e0-b9b7-454d-bfcc-1f1c35e8bf36"/>
    <xsd:import namespace="46946eef-a000-4bc3-a78e-14a94e62603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d140e0-b9b7-454d-bfcc-1f1c35e8bf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2f9bc8-16a6-4231-8b1a-99f89bca05f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6946eef-a000-4bc3-a78e-14a94e62603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49c078c-1fe7-42c5-8aca-ac703bb3f828}" ma:internalName="TaxCatchAll" ma:showField="CatchAllData" ma:web="46946eef-a000-4bc3-a78e-14a94e6260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3B2712-FD46-412E-A420-AF7535A5F446}">
  <ds:schemaRefs>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purl.org/dc/dcmitype/"/>
    <ds:schemaRef ds:uri="http://www.w3.org/XML/1998/namespace"/>
    <ds:schemaRef ds:uri="http://schemas.microsoft.com/office/2006/documentManagement/types"/>
    <ds:schemaRef ds:uri="0df8143f-7588-486b-b819-5a2982348e7f"/>
    <ds:schemaRef ds:uri="http://purl.org/dc/terms/"/>
    <ds:schemaRef ds:uri="b8d140e0-b9b7-454d-bfcc-1f1c35e8bf36"/>
    <ds:schemaRef ds:uri="46946eef-a000-4bc3-a78e-14a94e626036"/>
  </ds:schemaRefs>
</ds:datastoreItem>
</file>

<file path=customXml/itemProps2.xml><?xml version="1.0" encoding="utf-8"?>
<ds:datastoreItem xmlns:ds="http://schemas.openxmlformats.org/officeDocument/2006/customXml" ds:itemID="{DB073417-8373-4710-9459-EE934C6EDF18}">
  <ds:schemaRefs>
    <ds:schemaRef ds:uri="http://schemas.microsoft.com/sharepoint/v3/contenttype/forms"/>
  </ds:schemaRefs>
</ds:datastoreItem>
</file>

<file path=customXml/itemProps3.xml><?xml version="1.0" encoding="utf-8"?>
<ds:datastoreItem xmlns:ds="http://schemas.openxmlformats.org/officeDocument/2006/customXml" ds:itemID="{B0F59DAE-635D-433E-8601-B275DC1877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d140e0-b9b7-454d-bfcc-1f1c35e8bf36"/>
    <ds:schemaRef ds:uri="46946eef-a000-4bc3-a78e-14a94e6260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8177</TotalTime>
  <Words>2305</Words>
  <Application>Microsoft Office PowerPoint</Application>
  <PresentationFormat>Широкоэкранный</PresentationFormat>
  <Paragraphs>328</Paragraphs>
  <Slides>23</Slides>
  <Notes>0</Notes>
  <HiddenSlides>0</HiddenSlides>
  <MMClips>1</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23</vt:i4>
      </vt:variant>
    </vt:vector>
  </HeadingPairs>
  <TitlesOfParts>
    <vt:vector size="27" baseType="lpstr">
      <vt:lpstr>Arial</vt:lpstr>
      <vt:lpstr>Calibri</vt:lpstr>
      <vt:lpstr>Segoe UI</vt:lpstr>
      <vt:lpstr>1_Office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ACCESSORIES</vt:lpstr>
      <vt:lpstr>Презентация PowerPoint</vt:lpstr>
      <vt:lpstr>Презентация PowerPoint</vt:lpstr>
      <vt:lpstr>SOFTWARE FOR MULTIBOARD WITH  PREINSTALLED WINDOWS PC</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Admin</dc:creator>
  <cp:lastModifiedBy>BDM Prestigio Solutions BY/AGATTU Dzianis Pratasevich</cp:lastModifiedBy>
  <cp:revision>334</cp:revision>
  <dcterms:created xsi:type="dcterms:W3CDTF">2020-02-25T09:07:30Z</dcterms:created>
  <dcterms:modified xsi:type="dcterms:W3CDTF">2023-03-14T11:31:57Z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0x010100DBEEC0D5077A43418F8B76CEF525A8E9</vt:lpwstr>
  </property>
</Properties>
</file>